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0.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77" r:id="rId5"/>
    <p:sldMasterId id="2147483692" r:id="rId6"/>
  </p:sldMasterIdLst>
  <p:notesMasterIdLst>
    <p:notesMasterId r:id="rId60"/>
  </p:notesMasterIdLst>
  <p:sldIdLst>
    <p:sldId id="280" r:id="rId7"/>
    <p:sldId id="256" r:id="rId8"/>
    <p:sldId id="752" r:id="rId9"/>
    <p:sldId id="754" r:id="rId10"/>
    <p:sldId id="755" r:id="rId11"/>
    <p:sldId id="302" r:id="rId12"/>
    <p:sldId id="793" r:id="rId13"/>
    <p:sldId id="795" r:id="rId14"/>
    <p:sldId id="790" r:id="rId15"/>
    <p:sldId id="791" r:id="rId16"/>
    <p:sldId id="792" r:id="rId17"/>
    <p:sldId id="303" r:id="rId18"/>
    <p:sldId id="257" r:id="rId19"/>
    <p:sldId id="258" r:id="rId20"/>
    <p:sldId id="264" r:id="rId21"/>
    <p:sldId id="789" r:id="rId22"/>
    <p:sldId id="794" r:id="rId23"/>
    <p:sldId id="261" r:id="rId24"/>
    <p:sldId id="271" r:id="rId25"/>
    <p:sldId id="273" r:id="rId26"/>
    <p:sldId id="272" r:id="rId27"/>
    <p:sldId id="276" r:id="rId28"/>
    <p:sldId id="799" r:id="rId29"/>
    <p:sldId id="796" r:id="rId30"/>
    <p:sldId id="279" r:id="rId31"/>
    <p:sldId id="784" r:id="rId32"/>
    <p:sldId id="759" r:id="rId33"/>
    <p:sldId id="786" r:id="rId34"/>
    <p:sldId id="788" r:id="rId35"/>
    <p:sldId id="760" r:id="rId36"/>
    <p:sldId id="761" r:id="rId37"/>
    <p:sldId id="785" r:id="rId38"/>
    <p:sldId id="787" r:id="rId39"/>
    <p:sldId id="798" r:id="rId40"/>
    <p:sldId id="797" r:id="rId41"/>
    <p:sldId id="732" r:id="rId42"/>
    <p:sldId id="745" r:id="rId43"/>
    <p:sldId id="513" r:id="rId44"/>
    <p:sldId id="733" r:id="rId45"/>
    <p:sldId id="274" r:id="rId46"/>
    <p:sldId id="738" r:id="rId47"/>
    <p:sldId id="739" r:id="rId48"/>
    <p:sldId id="740" r:id="rId49"/>
    <p:sldId id="742" r:id="rId50"/>
    <p:sldId id="734" r:id="rId51"/>
    <p:sldId id="743" r:id="rId52"/>
    <p:sldId id="744" r:id="rId53"/>
    <p:sldId id="736" r:id="rId54"/>
    <p:sldId id="746" r:id="rId55"/>
    <p:sldId id="747" r:id="rId56"/>
    <p:sldId id="783" r:id="rId57"/>
    <p:sldId id="277" r:id="rId58"/>
    <p:sldId id="80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7D2C36-805A-AFF6-8A9C-E00D65DEF903}" name="Gomez, Vladimir" initials="GV" userId="S::vgomez@dep.nyc.gov::9d2918df-332a-4708-97a8-0c7fdea64f5e" providerId="AD"/>
  <p188:author id="{0FC1097C-F062-6352-5D53-EA7A68A1F957}" name="Wylie Tsang" initials="WT" userId="S::wylie.tsang@arup.com::a1242f74-c154-4f05-b3a9-77e322dd510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F4F6DE-EDDD-470C-9151-17F8D4F3BBEB}" v="96" dt="2023-07-12T15:11:38.5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p:cViewPr varScale="1">
        <p:scale>
          <a:sx n="93" d="100"/>
          <a:sy n="93" d="100"/>
        </p:scale>
        <p:origin x="9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mez, Vladimir" userId="9d2918df-332a-4708-97a8-0c7fdea64f5e" providerId="ADAL" clId="{20F4F6DE-EDDD-470C-9151-17F8D4F3BBEB}"/>
    <pc:docChg chg="undo redo custSel addSld delSld modSld sldOrd">
      <pc:chgData name="Gomez, Vladimir" userId="9d2918df-332a-4708-97a8-0c7fdea64f5e" providerId="ADAL" clId="{20F4F6DE-EDDD-470C-9151-17F8D4F3BBEB}" dt="2023-07-12T15:11:41.316" v="14899" actId="20577"/>
      <pc:docMkLst>
        <pc:docMk/>
      </pc:docMkLst>
      <pc:sldChg chg="addSp delSp modSp add del mod addCm delCm">
        <pc:chgData name="Gomez, Vladimir" userId="9d2918df-332a-4708-97a8-0c7fdea64f5e" providerId="ADAL" clId="{20F4F6DE-EDDD-470C-9151-17F8D4F3BBEB}" dt="2023-07-10T16:03:21.202" v="14696" actId="20577"/>
        <pc:sldMkLst>
          <pc:docMk/>
          <pc:sldMk cId="2836379427" sldId="257"/>
        </pc:sldMkLst>
        <pc:spChg chg="mod">
          <ac:chgData name="Gomez, Vladimir" userId="9d2918df-332a-4708-97a8-0c7fdea64f5e" providerId="ADAL" clId="{20F4F6DE-EDDD-470C-9151-17F8D4F3BBEB}" dt="2023-06-28T13:05:42.985" v="10768" actId="1076"/>
          <ac:spMkLst>
            <pc:docMk/>
            <pc:sldMk cId="2836379427" sldId="257"/>
            <ac:spMk id="2" creationId="{00000000-0000-0000-0000-000000000000}"/>
          </ac:spMkLst>
        </pc:spChg>
        <pc:spChg chg="mod">
          <ac:chgData name="Gomez, Vladimir" userId="9d2918df-332a-4708-97a8-0c7fdea64f5e" providerId="ADAL" clId="{20F4F6DE-EDDD-470C-9151-17F8D4F3BBEB}" dt="2023-07-10T16:03:21.202" v="14696" actId="20577"/>
          <ac:spMkLst>
            <pc:docMk/>
            <pc:sldMk cId="2836379427" sldId="257"/>
            <ac:spMk id="3" creationId="{00000000-0000-0000-0000-000000000000}"/>
          </ac:spMkLst>
        </pc:spChg>
        <pc:graphicFrameChg chg="add del modGraphic">
          <ac:chgData name="Gomez, Vladimir" userId="9d2918df-332a-4708-97a8-0c7fdea64f5e" providerId="ADAL" clId="{20F4F6DE-EDDD-470C-9151-17F8D4F3BBEB}" dt="2023-06-28T12:32:11.827" v="10342" actId="478"/>
          <ac:graphicFrameMkLst>
            <pc:docMk/>
            <pc:sldMk cId="2836379427" sldId="257"/>
            <ac:graphicFrameMk id="5" creationId="{B0FD534B-E3E4-403E-8FA7-CCF665A30E59}"/>
          </ac:graphicFrameMkLst>
        </pc:graphicFrameChg>
      </pc:sldChg>
      <pc:sldChg chg="modSp add mod addCm delCm">
        <pc:chgData name="Gomez, Vladimir" userId="9d2918df-332a-4708-97a8-0c7fdea64f5e" providerId="ADAL" clId="{20F4F6DE-EDDD-470C-9151-17F8D4F3BBEB}" dt="2023-07-11T12:15:56.352" v="14851" actId="20577"/>
        <pc:sldMkLst>
          <pc:docMk/>
          <pc:sldMk cId="2557348971" sldId="258"/>
        </pc:sldMkLst>
        <pc:spChg chg="mod">
          <ac:chgData name="Gomez, Vladimir" userId="9d2918df-332a-4708-97a8-0c7fdea64f5e" providerId="ADAL" clId="{20F4F6DE-EDDD-470C-9151-17F8D4F3BBEB}" dt="2023-06-28T13:10:24.711" v="10776" actId="1076"/>
          <ac:spMkLst>
            <pc:docMk/>
            <pc:sldMk cId="2557348971" sldId="258"/>
            <ac:spMk id="26626" creationId="{00000000-0000-0000-0000-000000000000}"/>
          </ac:spMkLst>
        </pc:spChg>
        <pc:spChg chg="mod">
          <ac:chgData name="Gomez, Vladimir" userId="9d2918df-332a-4708-97a8-0c7fdea64f5e" providerId="ADAL" clId="{20F4F6DE-EDDD-470C-9151-17F8D4F3BBEB}" dt="2023-07-11T12:15:56.352" v="14851" actId="20577"/>
          <ac:spMkLst>
            <pc:docMk/>
            <pc:sldMk cId="2557348971" sldId="258"/>
            <ac:spMk id="26627" creationId="{00000000-0000-0000-0000-000000000000}"/>
          </ac:spMkLst>
        </pc:spChg>
      </pc:sldChg>
      <pc:sldChg chg="modSp add mod">
        <pc:chgData name="Gomez, Vladimir" userId="9d2918df-332a-4708-97a8-0c7fdea64f5e" providerId="ADAL" clId="{20F4F6DE-EDDD-470C-9151-17F8D4F3BBEB}" dt="2023-06-26T17:10:27.293" v="10122" actId="1076"/>
        <pc:sldMkLst>
          <pc:docMk/>
          <pc:sldMk cId="3251528030" sldId="261"/>
        </pc:sldMkLst>
        <pc:spChg chg="mod">
          <ac:chgData name="Gomez, Vladimir" userId="9d2918df-332a-4708-97a8-0c7fdea64f5e" providerId="ADAL" clId="{20F4F6DE-EDDD-470C-9151-17F8D4F3BBEB}" dt="2023-06-26T17:10:27.293" v="10122" actId="1076"/>
          <ac:spMkLst>
            <pc:docMk/>
            <pc:sldMk cId="3251528030" sldId="261"/>
            <ac:spMk id="2" creationId="{00000000-0000-0000-0000-000000000000}"/>
          </ac:spMkLst>
        </pc:spChg>
        <pc:spChg chg="mod">
          <ac:chgData name="Gomez, Vladimir" userId="9d2918df-332a-4708-97a8-0c7fdea64f5e" providerId="ADAL" clId="{20F4F6DE-EDDD-470C-9151-17F8D4F3BBEB}" dt="2023-06-26T17:09:33.337" v="10104" actId="255"/>
          <ac:spMkLst>
            <pc:docMk/>
            <pc:sldMk cId="3251528030" sldId="261"/>
            <ac:spMk id="3" creationId="{00000000-0000-0000-0000-000000000000}"/>
          </ac:spMkLst>
        </pc:spChg>
        <pc:picChg chg="mod">
          <ac:chgData name="Gomez, Vladimir" userId="9d2918df-332a-4708-97a8-0c7fdea64f5e" providerId="ADAL" clId="{20F4F6DE-EDDD-470C-9151-17F8D4F3BBEB}" dt="2023-06-26T17:09:38.323" v="10105" actId="1076"/>
          <ac:picMkLst>
            <pc:docMk/>
            <pc:sldMk cId="3251528030" sldId="261"/>
            <ac:picMk id="4" creationId="{00000000-0000-0000-0000-000000000000}"/>
          </ac:picMkLst>
        </pc:picChg>
      </pc:sldChg>
      <pc:sldChg chg="modSp add mod">
        <pc:chgData name="Gomez, Vladimir" userId="9d2918df-332a-4708-97a8-0c7fdea64f5e" providerId="ADAL" clId="{20F4F6DE-EDDD-470C-9151-17F8D4F3BBEB}" dt="2023-06-28T13:10:59.680" v="10782" actId="27636"/>
        <pc:sldMkLst>
          <pc:docMk/>
          <pc:sldMk cId="1865204527" sldId="264"/>
        </pc:sldMkLst>
        <pc:spChg chg="mod">
          <ac:chgData name="Gomez, Vladimir" userId="9d2918df-332a-4708-97a8-0c7fdea64f5e" providerId="ADAL" clId="{20F4F6DE-EDDD-470C-9151-17F8D4F3BBEB}" dt="2023-06-28T13:10:54.192" v="10780" actId="1076"/>
          <ac:spMkLst>
            <pc:docMk/>
            <pc:sldMk cId="1865204527" sldId="264"/>
            <ac:spMk id="6146" creationId="{00000000-0000-0000-0000-000000000000}"/>
          </ac:spMkLst>
        </pc:spChg>
        <pc:spChg chg="mod">
          <ac:chgData name="Gomez, Vladimir" userId="9d2918df-332a-4708-97a8-0c7fdea64f5e" providerId="ADAL" clId="{20F4F6DE-EDDD-470C-9151-17F8D4F3BBEB}" dt="2023-06-28T13:10:59.680" v="10782" actId="27636"/>
          <ac:spMkLst>
            <pc:docMk/>
            <pc:sldMk cId="1865204527" sldId="264"/>
            <ac:spMk id="6147" creationId="{00000000-0000-0000-0000-000000000000}"/>
          </ac:spMkLst>
        </pc:spChg>
      </pc:sldChg>
      <pc:sldChg chg="modSp add mod">
        <pc:chgData name="Gomez, Vladimir" userId="9d2918df-332a-4708-97a8-0c7fdea64f5e" providerId="ADAL" clId="{20F4F6DE-EDDD-470C-9151-17F8D4F3BBEB}" dt="2023-06-23T18:28:53.948" v="8015" actId="1076"/>
        <pc:sldMkLst>
          <pc:docMk/>
          <pc:sldMk cId="2098096179" sldId="271"/>
        </pc:sldMkLst>
        <pc:spChg chg="mod">
          <ac:chgData name="Gomez, Vladimir" userId="9d2918df-332a-4708-97a8-0c7fdea64f5e" providerId="ADAL" clId="{20F4F6DE-EDDD-470C-9151-17F8D4F3BBEB}" dt="2023-06-23T18:28:53.948" v="8015" actId="1076"/>
          <ac:spMkLst>
            <pc:docMk/>
            <pc:sldMk cId="2098096179" sldId="271"/>
            <ac:spMk id="8" creationId="{5DFD04FC-8439-4F09-8F58-860E33B754DF}"/>
          </ac:spMkLst>
        </pc:spChg>
      </pc:sldChg>
      <pc:sldChg chg="modSp add mod">
        <pc:chgData name="Gomez, Vladimir" userId="9d2918df-332a-4708-97a8-0c7fdea64f5e" providerId="ADAL" clId="{20F4F6DE-EDDD-470C-9151-17F8D4F3BBEB}" dt="2023-06-23T18:31:47.710" v="8044" actId="1076"/>
        <pc:sldMkLst>
          <pc:docMk/>
          <pc:sldMk cId="2925493622" sldId="272"/>
        </pc:sldMkLst>
        <pc:spChg chg="mod">
          <ac:chgData name="Gomez, Vladimir" userId="9d2918df-332a-4708-97a8-0c7fdea64f5e" providerId="ADAL" clId="{20F4F6DE-EDDD-470C-9151-17F8D4F3BBEB}" dt="2023-06-23T18:31:30.094" v="8042" actId="1076"/>
          <ac:spMkLst>
            <pc:docMk/>
            <pc:sldMk cId="2925493622" sldId="272"/>
            <ac:spMk id="16" creationId="{B274A2F0-63E0-4157-924C-5A2704CE2054}"/>
          </ac:spMkLst>
        </pc:spChg>
        <pc:spChg chg="mod">
          <ac:chgData name="Gomez, Vladimir" userId="9d2918df-332a-4708-97a8-0c7fdea64f5e" providerId="ADAL" clId="{20F4F6DE-EDDD-470C-9151-17F8D4F3BBEB}" dt="2023-06-23T18:30:52.006" v="8041" actId="1076"/>
          <ac:spMkLst>
            <pc:docMk/>
            <pc:sldMk cId="2925493622" sldId="272"/>
            <ac:spMk id="17" creationId="{DFD728C8-479D-4FE6-A2DE-3052A547E95B}"/>
          </ac:spMkLst>
        </pc:spChg>
        <pc:picChg chg="mod">
          <ac:chgData name="Gomez, Vladimir" userId="9d2918df-332a-4708-97a8-0c7fdea64f5e" providerId="ADAL" clId="{20F4F6DE-EDDD-470C-9151-17F8D4F3BBEB}" dt="2023-06-23T18:31:47.710" v="8044" actId="1076"/>
          <ac:picMkLst>
            <pc:docMk/>
            <pc:sldMk cId="2925493622" sldId="272"/>
            <ac:picMk id="3" creationId="{0218329E-5062-4174-9344-B8B696C689C8}"/>
          </ac:picMkLst>
        </pc:picChg>
      </pc:sldChg>
      <pc:sldChg chg="modSp add mod">
        <pc:chgData name="Gomez, Vladimir" userId="9d2918df-332a-4708-97a8-0c7fdea64f5e" providerId="ADAL" clId="{20F4F6DE-EDDD-470C-9151-17F8D4F3BBEB}" dt="2023-06-22T14:31:59.974" v="3609" actId="20577"/>
        <pc:sldMkLst>
          <pc:docMk/>
          <pc:sldMk cId="2415162449" sldId="273"/>
        </pc:sldMkLst>
        <pc:spChg chg="mod">
          <ac:chgData name="Gomez, Vladimir" userId="9d2918df-332a-4708-97a8-0c7fdea64f5e" providerId="ADAL" clId="{20F4F6DE-EDDD-470C-9151-17F8D4F3BBEB}" dt="2023-06-22T14:31:59.974" v="3609" actId="20577"/>
          <ac:spMkLst>
            <pc:docMk/>
            <pc:sldMk cId="2415162449" sldId="273"/>
            <ac:spMk id="28" creationId="{D9C7573E-FD91-4F19-8640-EE61FB945B93}"/>
          </ac:spMkLst>
        </pc:spChg>
      </pc:sldChg>
      <pc:sldChg chg="add">
        <pc:chgData name="Gomez, Vladimir" userId="9d2918df-332a-4708-97a8-0c7fdea64f5e" providerId="ADAL" clId="{20F4F6DE-EDDD-470C-9151-17F8D4F3BBEB}" dt="2023-06-22T14:08:11.685" v="3341"/>
        <pc:sldMkLst>
          <pc:docMk/>
          <pc:sldMk cId="3722887987" sldId="274"/>
        </pc:sldMkLst>
      </pc:sldChg>
      <pc:sldChg chg="modSp add mod">
        <pc:chgData name="Gomez, Vladimir" userId="9d2918df-332a-4708-97a8-0c7fdea64f5e" providerId="ADAL" clId="{20F4F6DE-EDDD-470C-9151-17F8D4F3BBEB}" dt="2023-07-07T14:51:20.948" v="12497" actId="20577"/>
        <pc:sldMkLst>
          <pc:docMk/>
          <pc:sldMk cId="2059154403" sldId="276"/>
        </pc:sldMkLst>
        <pc:spChg chg="mod">
          <ac:chgData name="Gomez, Vladimir" userId="9d2918df-332a-4708-97a8-0c7fdea64f5e" providerId="ADAL" clId="{20F4F6DE-EDDD-470C-9151-17F8D4F3BBEB}" dt="2023-07-07T14:51:20.948" v="12497" actId="20577"/>
          <ac:spMkLst>
            <pc:docMk/>
            <pc:sldMk cId="2059154403" sldId="276"/>
            <ac:spMk id="8" creationId="{74443762-2AD1-4B56-813C-985A985F1856}"/>
          </ac:spMkLst>
        </pc:spChg>
        <pc:spChg chg="mod">
          <ac:chgData name="Gomez, Vladimir" userId="9d2918df-332a-4708-97a8-0c7fdea64f5e" providerId="ADAL" clId="{20F4F6DE-EDDD-470C-9151-17F8D4F3BBEB}" dt="2023-06-23T18:35:59.930" v="8060" actId="20577"/>
          <ac:spMkLst>
            <pc:docMk/>
            <pc:sldMk cId="2059154403" sldId="276"/>
            <ac:spMk id="9" creationId="{9FB8FFD3-5E63-4C3C-8BEF-34CEFB25E035}"/>
          </ac:spMkLst>
        </pc:spChg>
      </pc:sldChg>
      <pc:sldChg chg="addSp delSp modSp add mod">
        <pc:chgData name="Gomez, Vladimir" userId="9d2918df-332a-4708-97a8-0c7fdea64f5e" providerId="ADAL" clId="{20F4F6DE-EDDD-470C-9151-17F8D4F3BBEB}" dt="2023-06-22T15:06:12.133" v="3846" actId="1076"/>
        <pc:sldMkLst>
          <pc:docMk/>
          <pc:sldMk cId="73089316" sldId="277"/>
        </pc:sldMkLst>
        <pc:spChg chg="mod">
          <ac:chgData name="Gomez, Vladimir" userId="9d2918df-332a-4708-97a8-0c7fdea64f5e" providerId="ADAL" clId="{20F4F6DE-EDDD-470C-9151-17F8D4F3BBEB}" dt="2023-06-22T15:03:25.109" v="3818" actId="20577"/>
          <ac:spMkLst>
            <pc:docMk/>
            <pc:sldMk cId="73089316" sldId="277"/>
            <ac:spMk id="2" creationId="{E1F62AD7-6D5C-3045-B3D5-E12AA9C98C7F}"/>
          </ac:spMkLst>
        </pc:spChg>
        <pc:spChg chg="del mod">
          <ac:chgData name="Gomez, Vladimir" userId="9d2918df-332a-4708-97a8-0c7fdea64f5e" providerId="ADAL" clId="{20F4F6DE-EDDD-470C-9151-17F8D4F3BBEB}" dt="2023-06-22T15:03:53.228" v="3823" actId="478"/>
          <ac:spMkLst>
            <pc:docMk/>
            <pc:sldMk cId="73089316" sldId="277"/>
            <ac:spMk id="3" creationId="{8D7ACC19-3727-344E-AFD3-D2E84439A2BC}"/>
          </ac:spMkLst>
        </pc:spChg>
        <pc:spChg chg="del mod">
          <ac:chgData name="Gomez, Vladimir" userId="9d2918df-332a-4708-97a8-0c7fdea64f5e" providerId="ADAL" clId="{20F4F6DE-EDDD-470C-9151-17F8D4F3BBEB}" dt="2023-06-22T15:03:53.237" v="3825"/>
          <ac:spMkLst>
            <pc:docMk/>
            <pc:sldMk cId="73089316" sldId="277"/>
            <ac:spMk id="6" creationId="{00000000-0000-0000-0000-000000000000}"/>
          </ac:spMkLst>
        </pc:spChg>
        <pc:spChg chg="add mod">
          <ac:chgData name="Gomez, Vladimir" userId="9d2918df-332a-4708-97a8-0c7fdea64f5e" providerId="ADAL" clId="{20F4F6DE-EDDD-470C-9151-17F8D4F3BBEB}" dt="2023-06-22T15:06:12.133" v="3846" actId="1076"/>
          <ac:spMkLst>
            <pc:docMk/>
            <pc:sldMk cId="73089316" sldId="277"/>
            <ac:spMk id="7" creationId="{4950FDB8-8363-4FCA-BD3E-E2677EE0017D}"/>
          </ac:spMkLst>
        </pc:spChg>
        <pc:picChg chg="mod">
          <ac:chgData name="Gomez, Vladimir" userId="9d2918df-332a-4708-97a8-0c7fdea64f5e" providerId="ADAL" clId="{20F4F6DE-EDDD-470C-9151-17F8D4F3BBEB}" dt="2023-06-22T15:04:04.256" v="3827" actId="1076"/>
          <ac:picMkLst>
            <pc:docMk/>
            <pc:sldMk cId="73089316" sldId="277"/>
            <ac:picMk id="1026" creationId="{00000000-0000-0000-0000-000000000000}"/>
          </ac:picMkLst>
        </pc:picChg>
      </pc:sldChg>
      <pc:sldChg chg="addSp modSp add mod">
        <pc:chgData name="Gomez, Vladimir" userId="9d2918df-332a-4708-97a8-0c7fdea64f5e" providerId="ADAL" clId="{20F4F6DE-EDDD-470C-9151-17F8D4F3BBEB}" dt="2023-07-07T18:37:24.459" v="13471" actId="1076"/>
        <pc:sldMkLst>
          <pc:docMk/>
          <pc:sldMk cId="2019979521" sldId="279"/>
        </pc:sldMkLst>
        <pc:spChg chg="add mod">
          <ac:chgData name="Gomez, Vladimir" userId="9d2918df-332a-4708-97a8-0c7fdea64f5e" providerId="ADAL" clId="{20F4F6DE-EDDD-470C-9151-17F8D4F3BBEB}" dt="2023-07-07T18:37:24.459" v="13471" actId="1076"/>
          <ac:spMkLst>
            <pc:docMk/>
            <pc:sldMk cId="2019979521" sldId="279"/>
            <ac:spMk id="2" creationId="{F334B080-D637-46BE-893B-2CCDC3C02F6C}"/>
          </ac:spMkLst>
        </pc:spChg>
        <pc:spChg chg="mod">
          <ac:chgData name="Gomez, Vladimir" userId="9d2918df-332a-4708-97a8-0c7fdea64f5e" providerId="ADAL" clId="{20F4F6DE-EDDD-470C-9151-17F8D4F3BBEB}" dt="2023-06-28T13:47:40.064" v="11122" actId="20577"/>
          <ac:spMkLst>
            <pc:docMk/>
            <pc:sldMk cId="2019979521" sldId="279"/>
            <ac:spMk id="10" creationId="{72571571-53BB-468F-9053-045FA9F331DF}"/>
          </ac:spMkLst>
        </pc:spChg>
        <pc:picChg chg="mod">
          <ac:chgData name="Gomez, Vladimir" userId="9d2918df-332a-4708-97a8-0c7fdea64f5e" providerId="ADAL" clId="{20F4F6DE-EDDD-470C-9151-17F8D4F3BBEB}" dt="2023-07-07T18:28:08.943" v="13462" actId="1076"/>
          <ac:picMkLst>
            <pc:docMk/>
            <pc:sldMk cId="2019979521" sldId="279"/>
            <ac:picMk id="5" creationId="{2838345E-CEE1-4352-8903-426826324149}"/>
          </ac:picMkLst>
        </pc:picChg>
      </pc:sldChg>
      <pc:sldChg chg="modSp add mod ord">
        <pc:chgData name="Gomez, Vladimir" userId="9d2918df-332a-4708-97a8-0c7fdea64f5e" providerId="ADAL" clId="{20F4F6DE-EDDD-470C-9151-17F8D4F3BBEB}" dt="2023-07-10T16:17:05.713" v="14703"/>
        <pc:sldMkLst>
          <pc:docMk/>
          <pc:sldMk cId="1892737409" sldId="280"/>
        </pc:sldMkLst>
        <pc:spChg chg="mod">
          <ac:chgData name="Gomez, Vladimir" userId="9d2918df-332a-4708-97a8-0c7fdea64f5e" providerId="ADAL" clId="{20F4F6DE-EDDD-470C-9151-17F8D4F3BBEB}" dt="2023-06-28T13:18:05.321" v="10811" actId="1076"/>
          <ac:spMkLst>
            <pc:docMk/>
            <pc:sldMk cId="1892737409" sldId="280"/>
            <ac:spMk id="2" creationId="{336A3F33-AD7F-4D8D-B5BE-0092CCB368AA}"/>
          </ac:spMkLst>
        </pc:spChg>
        <pc:spChg chg="mod">
          <ac:chgData name="Gomez, Vladimir" userId="9d2918df-332a-4708-97a8-0c7fdea64f5e" providerId="ADAL" clId="{20F4F6DE-EDDD-470C-9151-17F8D4F3BBEB}" dt="2023-06-28T13:17:44.131" v="10808" actId="1076"/>
          <ac:spMkLst>
            <pc:docMk/>
            <pc:sldMk cId="1892737409" sldId="280"/>
            <ac:spMk id="9" creationId="{422C523A-4999-0466-F00F-9266345EA9E1}"/>
          </ac:spMkLst>
        </pc:spChg>
        <pc:picChg chg="mod">
          <ac:chgData name="Gomez, Vladimir" userId="9d2918df-332a-4708-97a8-0c7fdea64f5e" providerId="ADAL" clId="{20F4F6DE-EDDD-470C-9151-17F8D4F3BBEB}" dt="2023-06-28T13:17:56.515" v="10810" actId="1076"/>
          <ac:picMkLst>
            <pc:docMk/>
            <pc:sldMk cId="1892737409" sldId="280"/>
            <ac:picMk id="5" creationId="{16D8FBF0-995A-D84E-624C-109673537038}"/>
          </ac:picMkLst>
        </pc:picChg>
      </pc:sldChg>
      <pc:sldChg chg="modSp del mod">
        <pc:chgData name="Gomez, Vladimir" userId="9d2918df-332a-4708-97a8-0c7fdea64f5e" providerId="ADAL" clId="{20F4F6DE-EDDD-470C-9151-17F8D4F3BBEB}" dt="2023-06-23T18:27:56.886" v="8012" actId="47"/>
        <pc:sldMkLst>
          <pc:docMk/>
          <pc:sldMk cId="270214" sldId="297"/>
        </pc:sldMkLst>
        <pc:spChg chg="mod">
          <ac:chgData name="Gomez, Vladimir" userId="9d2918df-332a-4708-97a8-0c7fdea64f5e" providerId="ADAL" clId="{20F4F6DE-EDDD-470C-9151-17F8D4F3BBEB}" dt="2023-06-22T14:23:15.808" v="3519" actId="20577"/>
          <ac:spMkLst>
            <pc:docMk/>
            <pc:sldMk cId="270214" sldId="297"/>
            <ac:spMk id="5" creationId="{D658DED9-B2E0-43D8-A109-A7941249EB84}"/>
          </ac:spMkLst>
        </pc:spChg>
      </pc:sldChg>
      <pc:sldChg chg="addSp modSp del mod">
        <pc:chgData name="Gomez, Vladimir" userId="9d2918df-332a-4708-97a8-0c7fdea64f5e" providerId="ADAL" clId="{20F4F6DE-EDDD-470C-9151-17F8D4F3BBEB}" dt="2023-07-10T16:15:07.182" v="14699" actId="2696"/>
        <pc:sldMkLst>
          <pc:docMk/>
          <pc:sldMk cId="3358739822" sldId="299"/>
        </pc:sldMkLst>
        <pc:spChg chg="add mod">
          <ac:chgData name="Gomez, Vladimir" userId="9d2918df-332a-4708-97a8-0c7fdea64f5e" providerId="ADAL" clId="{20F4F6DE-EDDD-470C-9151-17F8D4F3BBEB}" dt="2023-06-23T17:07:27.558" v="7974" actId="1076"/>
          <ac:spMkLst>
            <pc:docMk/>
            <pc:sldMk cId="3358739822" sldId="299"/>
            <ac:spMk id="3" creationId="{020D8342-C317-47B9-A406-639B0DD08990}"/>
          </ac:spMkLst>
        </pc:spChg>
        <pc:spChg chg="mod">
          <ac:chgData name="Gomez, Vladimir" userId="9d2918df-332a-4708-97a8-0c7fdea64f5e" providerId="ADAL" clId="{20F4F6DE-EDDD-470C-9151-17F8D4F3BBEB}" dt="2023-07-07T14:52:14.041" v="12505" actId="20577"/>
          <ac:spMkLst>
            <pc:docMk/>
            <pc:sldMk cId="3358739822" sldId="299"/>
            <ac:spMk id="54" creationId="{39A7E124-064B-41CF-A335-44E25EFD749D}"/>
          </ac:spMkLst>
        </pc:spChg>
        <pc:spChg chg="add mod">
          <ac:chgData name="Gomez, Vladimir" userId="9d2918df-332a-4708-97a8-0c7fdea64f5e" providerId="ADAL" clId="{20F4F6DE-EDDD-470C-9151-17F8D4F3BBEB}" dt="2023-06-23T17:07:27.558" v="7974" actId="1076"/>
          <ac:spMkLst>
            <pc:docMk/>
            <pc:sldMk cId="3358739822" sldId="299"/>
            <ac:spMk id="59" creationId="{C77DA7FA-2FED-4B28-95AE-17741F76915B}"/>
          </ac:spMkLst>
        </pc:spChg>
      </pc:sldChg>
      <pc:sldChg chg="addSp delSp modSp add mod modClrScheme delDesignElem chgLayout">
        <pc:chgData name="Gomez, Vladimir" userId="9d2918df-332a-4708-97a8-0c7fdea64f5e" providerId="ADAL" clId="{20F4F6DE-EDDD-470C-9151-17F8D4F3BBEB}" dt="2023-07-07T16:13:58.488" v="12868" actId="1076"/>
        <pc:sldMkLst>
          <pc:docMk/>
          <pc:sldMk cId="1641527689" sldId="302"/>
        </pc:sldMkLst>
        <pc:spChg chg="mod ord">
          <ac:chgData name="Gomez, Vladimir" userId="9d2918df-332a-4708-97a8-0c7fdea64f5e" providerId="ADAL" clId="{20F4F6DE-EDDD-470C-9151-17F8D4F3BBEB}" dt="2023-07-07T16:13:16.757" v="12863" actId="27636"/>
          <ac:spMkLst>
            <pc:docMk/>
            <pc:sldMk cId="1641527689" sldId="302"/>
            <ac:spMk id="2" creationId="{A5366E5D-52EE-4F36-9793-0143D5547507}"/>
          </ac:spMkLst>
        </pc:spChg>
        <pc:spChg chg="add del mod ord">
          <ac:chgData name="Gomez, Vladimir" userId="9d2918df-332a-4708-97a8-0c7fdea64f5e" providerId="ADAL" clId="{20F4F6DE-EDDD-470C-9151-17F8D4F3BBEB}" dt="2023-07-07T16:13:39.883" v="12866" actId="478"/>
          <ac:spMkLst>
            <pc:docMk/>
            <pc:sldMk cId="1641527689" sldId="302"/>
            <ac:spMk id="3" creationId="{C55A9D5B-5EE7-4B62-970A-24BC3008357E}"/>
          </ac:spMkLst>
        </pc:spChg>
        <pc:spChg chg="mod">
          <ac:chgData name="Gomez, Vladimir" userId="9d2918df-332a-4708-97a8-0c7fdea64f5e" providerId="ADAL" clId="{20F4F6DE-EDDD-470C-9151-17F8D4F3BBEB}" dt="2023-07-07T16:13:58.488" v="12868" actId="1076"/>
          <ac:spMkLst>
            <pc:docMk/>
            <pc:sldMk cId="1641527689" sldId="302"/>
            <ac:spMk id="5" creationId="{9EE70BAB-4407-4263-B9EB-0BE551DD87B0}"/>
          </ac:spMkLst>
        </pc:spChg>
        <pc:spChg chg="add del mod ord">
          <ac:chgData name="Gomez, Vladimir" userId="9d2918df-332a-4708-97a8-0c7fdea64f5e" providerId="ADAL" clId="{20F4F6DE-EDDD-470C-9151-17F8D4F3BBEB}" dt="2023-07-07T16:13:43.375" v="12867" actId="478"/>
          <ac:spMkLst>
            <pc:docMk/>
            <pc:sldMk cId="1641527689" sldId="302"/>
            <ac:spMk id="6" creationId="{4A9FAA20-DD7C-4655-BDC1-6749C6F46662}"/>
          </ac:spMkLst>
        </pc:spChg>
        <pc:spChg chg="add mod ord">
          <ac:chgData name="Gomez, Vladimir" userId="9d2918df-332a-4708-97a8-0c7fdea64f5e" providerId="ADAL" clId="{20F4F6DE-EDDD-470C-9151-17F8D4F3BBEB}" dt="2023-07-07T16:13:16.725" v="12862" actId="700"/>
          <ac:spMkLst>
            <pc:docMk/>
            <pc:sldMk cId="1641527689" sldId="302"/>
            <ac:spMk id="7" creationId="{682B64A7-5E32-479E-AC95-8A119F1FD7DC}"/>
          </ac:spMkLst>
        </pc:spChg>
        <pc:spChg chg="del">
          <ac:chgData name="Gomez, Vladimir" userId="9d2918df-332a-4708-97a8-0c7fdea64f5e" providerId="ADAL" clId="{20F4F6DE-EDDD-470C-9151-17F8D4F3BBEB}" dt="2023-07-07T16:13:16.725" v="12862" actId="700"/>
          <ac:spMkLst>
            <pc:docMk/>
            <pc:sldMk cId="1641527689" sldId="302"/>
            <ac:spMk id="9" creationId="{845DC394-4B49-4A3F-80DF-6A554897FE78}"/>
          </ac:spMkLst>
        </pc:spChg>
        <pc:spChg chg="del">
          <ac:chgData name="Gomez, Vladimir" userId="9d2918df-332a-4708-97a8-0c7fdea64f5e" providerId="ADAL" clId="{20F4F6DE-EDDD-470C-9151-17F8D4F3BBEB}" dt="2023-07-07T16:13:16.725" v="12862" actId="700"/>
          <ac:spMkLst>
            <pc:docMk/>
            <pc:sldMk cId="1641527689" sldId="302"/>
            <ac:spMk id="13" creationId="{C5CB530E-515E-412C-9DF1-5F8FFBD6F383}"/>
          </ac:spMkLst>
        </pc:spChg>
        <pc:spChg chg="del">
          <ac:chgData name="Gomez, Vladimir" userId="9d2918df-332a-4708-97a8-0c7fdea64f5e" providerId="ADAL" clId="{20F4F6DE-EDDD-470C-9151-17F8D4F3BBEB}" dt="2023-07-07T16:13:16.725" v="12862" actId="700"/>
          <ac:spMkLst>
            <pc:docMk/>
            <pc:sldMk cId="1641527689" sldId="302"/>
            <ac:spMk id="14" creationId="{EFA9B6C6-A247-48A8-9A1C-1E36FA9456B5}"/>
          </ac:spMkLst>
        </pc:spChg>
        <pc:spChg chg="del">
          <ac:chgData name="Gomez, Vladimir" userId="9d2918df-332a-4708-97a8-0c7fdea64f5e" providerId="ADAL" clId="{20F4F6DE-EDDD-470C-9151-17F8D4F3BBEB}" dt="2023-07-07T16:13:16.725" v="12862" actId="700"/>
          <ac:spMkLst>
            <pc:docMk/>
            <pc:sldMk cId="1641527689" sldId="302"/>
            <ac:spMk id="15" creationId="{712D4376-A578-4FF1-94FC-245E7A6A489F}"/>
          </ac:spMkLst>
        </pc:spChg>
        <pc:spChg chg="del">
          <ac:chgData name="Gomez, Vladimir" userId="9d2918df-332a-4708-97a8-0c7fdea64f5e" providerId="ADAL" clId="{20F4F6DE-EDDD-470C-9151-17F8D4F3BBEB}" dt="2023-07-07T16:13:16.725" v="12862" actId="700"/>
          <ac:spMkLst>
            <pc:docMk/>
            <pc:sldMk cId="1641527689" sldId="302"/>
            <ac:spMk id="17" creationId="{AEA7509D-F04F-40CB-A0B3-EEF16499CC9F}"/>
          </ac:spMkLst>
        </pc:spChg>
        <pc:cxnChg chg="del">
          <ac:chgData name="Gomez, Vladimir" userId="9d2918df-332a-4708-97a8-0c7fdea64f5e" providerId="ADAL" clId="{20F4F6DE-EDDD-470C-9151-17F8D4F3BBEB}" dt="2023-07-07T16:13:16.725" v="12862" actId="700"/>
          <ac:cxnSpMkLst>
            <pc:docMk/>
            <pc:sldMk cId="1641527689" sldId="302"/>
            <ac:cxnSpMk id="19" creationId="{56020367-4FD5-4596-8E10-C5F095CD8DBF}"/>
          </ac:cxnSpMkLst>
        </pc:cxnChg>
      </pc:sldChg>
      <pc:sldChg chg="modSp add del mod">
        <pc:chgData name="Gomez, Vladimir" userId="9d2918df-332a-4708-97a8-0c7fdea64f5e" providerId="ADAL" clId="{20F4F6DE-EDDD-470C-9151-17F8D4F3BBEB}" dt="2023-06-28T13:04:53.626" v="10764" actId="5793"/>
        <pc:sldMkLst>
          <pc:docMk/>
          <pc:sldMk cId="0" sldId="303"/>
        </pc:sldMkLst>
        <pc:spChg chg="mod">
          <ac:chgData name="Gomez, Vladimir" userId="9d2918df-332a-4708-97a8-0c7fdea64f5e" providerId="ADAL" clId="{20F4F6DE-EDDD-470C-9151-17F8D4F3BBEB}" dt="2023-06-28T13:04:53.626" v="10764" actId="5793"/>
          <ac:spMkLst>
            <pc:docMk/>
            <pc:sldMk cId="0" sldId="303"/>
            <ac:spMk id="6147" creationId="{00000000-0000-0000-0000-000000000000}"/>
          </ac:spMkLst>
        </pc:spChg>
        <pc:spChg chg="mod">
          <ac:chgData name="Gomez, Vladimir" userId="9d2918df-332a-4708-97a8-0c7fdea64f5e" providerId="ADAL" clId="{20F4F6DE-EDDD-470C-9151-17F8D4F3BBEB}" dt="2023-06-28T13:04:41.931" v="10760" actId="1076"/>
          <ac:spMkLst>
            <pc:docMk/>
            <pc:sldMk cId="0" sldId="303"/>
            <ac:spMk id="24577" creationId="{00000000-0000-0000-0000-000000000000}"/>
          </ac:spMkLst>
        </pc:spChg>
      </pc:sldChg>
      <pc:sldChg chg="add">
        <pc:chgData name="Gomez, Vladimir" userId="9d2918df-332a-4708-97a8-0c7fdea64f5e" providerId="ADAL" clId="{20F4F6DE-EDDD-470C-9151-17F8D4F3BBEB}" dt="2023-06-22T14:08:11.685" v="3341"/>
        <pc:sldMkLst>
          <pc:docMk/>
          <pc:sldMk cId="3228964771" sldId="513"/>
        </pc:sldMkLst>
      </pc:sldChg>
      <pc:sldChg chg="modSp add del mod">
        <pc:chgData name="Gomez, Vladimir" userId="9d2918df-332a-4708-97a8-0c7fdea64f5e" providerId="ADAL" clId="{20F4F6DE-EDDD-470C-9151-17F8D4F3BBEB}" dt="2023-06-22T15:48:33.205" v="3931" actId="47"/>
        <pc:sldMkLst>
          <pc:docMk/>
          <pc:sldMk cId="2592511665" sldId="692"/>
        </pc:sldMkLst>
        <pc:spChg chg="mod">
          <ac:chgData name="Gomez, Vladimir" userId="9d2918df-332a-4708-97a8-0c7fdea64f5e" providerId="ADAL" clId="{20F4F6DE-EDDD-470C-9151-17F8D4F3BBEB}" dt="2023-06-22T15:25:02.968" v="3885" actId="255"/>
          <ac:spMkLst>
            <pc:docMk/>
            <pc:sldMk cId="2592511665" sldId="692"/>
            <ac:spMk id="4" creationId="{9A33184D-68E8-44E7-AE0F-F4B7102F12F0}"/>
          </ac:spMkLst>
        </pc:spChg>
        <pc:spChg chg="mod">
          <ac:chgData name="Gomez, Vladimir" userId="9d2918df-332a-4708-97a8-0c7fdea64f5e" providerId="ADAL" clId="{20F4F6DE-EDDD-470C-9151-17F8D4F3BBEB}" dt="2023-06-22T15:23:31.234" v="3850" actId="1076"/>
          <ac:spMkLst>
            <pc:docMk/>
            <pc:sldMk cId="2592511665" sldId="692"/>
            <ac:spMk id="5" creationId="{7A91777D-69DE-450C-A7A3-51AB51D3331D}"/>
          </ac:spMkLst>
        </pc:spChg>
        <pc:spChg chg="mod">
          <ac:chgData name="Gomez, Vladimir" userId="9d2918df-332a-4708-97a8-0c7fdea64f5e" providerId="ADAL" clId="{20F4F6DE-EDDD-470C-9151-17F8D4F3BBEB}" dt="2023-06-22T15:23:31.234" v="3850" actId="1076"/>
          <ac:spMkLst>
            <pc:docMk/>
            <pc:sldMk cId="2592511665" sldId="692"/>
            <ac:spMk id="6" creationId="{CA75FFC1-1B2B-44F3-BC6A-1FFED6568C87}"/>
          </ac:spMkLst>
        </pc:spChg>
        <pc:spChg chg="mod">
          <ac:chgData name="Gomez, Vladimir" userId="9d2918df-332a-4708-97a8-0c7fdea64f5e" providerId="ADAL" clId="{20F4F6DE-EDDD-470C-9151-17F8D4F3BBEB}" dt="2023-06-22T15:23:31.234" v="3850" actId="1076"/>
          <ac:spMkLst>
            <pc:docMk/>
            <pc:sldMk cId="2592511665" sldId="692"/>
            <ac:spMk id="7" creationId="{F02F48D0-D03E-46CB-964B-DE5F23657340}"/>
          </ac:spMkLst>
        </pc:spChg>
        <pc:spChg chg="mod">
          <ac:chgData name="Gomez, Vladimir" userId="9d2918df-332a-4708-97a8-0c7fdea64f5e" providerId="ADAL" clId="{20F4F6DE-EDDD-470C-9151-17F8D4F3BBEB}" dt="2023-06-22T15:23:31.234" v="3850" actId="1076"/>
          <ac:spMkLst>
            <pc:docMk/>
            <pc:sldMk cId="2592511665" sldId="692"/>
            <ac:spMk id="10" creationId="{BB9A655C-972A-4FBC-AB03-223FAD0D0AE3}"/>
          </ac:spMkLst>
        </pc:spChg>
        <pc:spChg chg="mod">
          <ac:chgData name="Gomez, Vladimir" userId="9d2918df-332a-4708-97a8-0c7fdea64f5e" providerId="ADAL" clId="{20F4F6DE-EDDD-470C-9151-17F8D4F3BBEB}" dt="2023-06-22T15:23:31.234" v="3850" actId="1076"/>
          <ac:spMkLst>
            <pc:docMk/>
            <pc:sldMk cId="2592511665" sldId="692"/>
            <ac:spMk id="11" creationId="{1845EF2B-CDA5-46E4-9E48-3E321D9E7B3E}"/>
          </ac:spMkLst>
        </pc:spChg>
        <pc:spChg chg="mod">
          <ac:chgData name="Gomez, Vladimir" userId="9d2918df-332a-4708-97a8-0c7fdea64f5e" providerId="ADAL" clId="{20F4F6DE-EDDD-470C-9151-17F8D4F3BBEB}" dt="2023-06-22T15:23:31.234" v="3850" actId="1076"/>
          <ac:spMkLst>
            <pc:docMk/>
            <pc:sldMk cId="2592511665" sldId="692"/>
            <ac:spMk id="12" creationId="{C3EC77E7-A8EA-4D8A-9B67-A2AE23101433}"/>
          </ac:spMkLst>
        </pc:spChg>
        <pc:spChg chg="mod">
          <ac:chgData name="Gomez, Vladimir" userId="9d2918df-332a-4708-97a8-0c7fdea64f5e" providerId="ADAL" clId="{20F4F6DE-EDDD-470C-9151-17F8D4F3BBEB}" dt="2023-06-22T15:22:48.348" v="3848" actId="122"/>
          <ac:spMkLst>
            <pc:docMk/>
            <pc:sldMk cId="2592511665" sldId="692"/>
            <ac:spMk id="6146" creationId="{00000000-0000-0000-0000-000000000000}"/>
          </ac:spMkLst>
        </pc:spChg>
        <pc:picChg chg="mod">
          <ac:chgData name="Gomez, Vladimir" userId="9d2918df-332a-4708-97a8-0c7fdea64f5e" providerId="ADAL" clId="{20F4F6DE-EDDD-470C-9151-17F8D4F3BBEB}" dt="2023-06-22T15:23:31.234" v="3850" actId="1076"/>
          <ac:picMkLst>
            <pc:docMk/>
            <pc:sldMk cId="2592511665" sldId="692"/>
            <ac:picMk id="2" creationId="{8B9F5C57-D5E6-4E3A-BB91-87CDB1032FC0}"/>
          </ac:picMkLst>
        </pc:picChg>
        <pc:picChg chg="mod">
          <ac:chgData name="Gomez, Vladimir" userId="9d2918df-332a-4708-97a8-0c7fdea64f5e" providerId="ADAL" clId="{20F4F6DE-EDDD-470C-9151-17F8D4F3BBEB}" dt="2023-06-22T15:23:31.234" v="3850" actId="1076"/>
          <ac:picMkLst>
            <pc:docMk/>
            <pc:sldMk cId="2592511665" sldId="692"/>
            <ac:picMk id="8" creationId="{A62D4A80-83BB-4CF0-8588-19B1D1F23DD1}"/>
          </ac:picMkLst>
        </pc:picChg>
        <pc:picChg chg="mod">
          <ac:chgData name="Gomez, Vladimir" userId="9d2918df-332a-4708-97a8-0c7fdea64f5e" providerId="ADAL" clId="{20F4F6DE-EDDD-470C-9151-17F8D4F3BBEB}" dt="2023-06-22T15:23:31.234" v="3850" actId="1076"/>
          <ac:picMkLst>
            <pc:docMk/>
            <pc:sldMk cId="2592511665" sldId="692"/>
            <ac:picMk id="9" creationId="{48C2A9C7-B04E-4A84-8A57-26F45FACF753}"/>
          </ac:picMkLst>
        </pc:picChg>
      </pc:sldChg>
      <pc:sldChg chg="delSp modSp add del mod">
        <pc:chgData name="Gomez, Vladimir" userId="9d2918df-332a-4708-97a8-0c7fdea64f5e" providerId="ADAL" clId="{20F4F6DE-EDDD-470C-9151-17F8D4F3BBEB}" dt="2023-06-22T15:55:17.658" v="4263" actId="47"/>
        <pc:sldMkLst>
          <pc:docMk/>
          <pc:sldMk cId="2160522930" sldId="693"/>
        </pc:sldMkLst>
        <pc:spChg chg="mod">
          <ac:chgData name="Gomez, Vladimir" userId="9d2918df-332a-4708-97a8-0c7fdea64f5e" providerId="ADAL" clId="{20F4F6DE-EDDD-470C-9151-17F8D4F3BBEB}" dt="2023-06-22T15:52:47.094" v="4262" actId="113"/>
          <ac:spMkLst>
            <pc:docMk/>
            <pc:sldMk cId="2160522930" sldId="693"/>
            <ac:spMk id="4" creationId="{9A33184D-68E8-44E7-AE0F-F4B7102F12F0}"/>
          </ac:spMkLst>
        </pc:spChg>
        <pc:spChg chg="del mod">
          <ac:chgData name="Gomez, Vladimir" userId="9d2918df-332a-4708-97a8-0c7fdea64f5e" providerId="ADAL" clId="{20F4F6DE-EDDD-470C-9151-17F8D4F3BBEB}" dt="2023-06-22T15:48:47.831" v="3932" actId="478"/>
          <ac:spMkLst>
            <pc:docMk/>
            <pc:sldMk cId="2160522930" sldId="693"/>
            <ac:spMk id="7" creationId="{1CB2BBB1-2E3D-4234-A8B6-542583E075A9}"/>
          </ac:spMkLst>
        </pc:spChg>
        <pc:spChg chg="del mod">
          <ac:chgData name="Gomez, Vladimir" userId="9d2918df-332a-4708-97a8-0c7fdea64f5e" providerId="ADAL" clId="{20F4F6DE-EDDD-470C-9151-17F8D4F3BBEB}" dt="2023-06-22T15:27:54.896" v="3925" actId="478"/>
          <ac:spMkLst>
            <pc:docMk/>
            <pc:sldMk cId="2160522930" sldId="693"/>
            <ac:spMk id="8" creationId="{C5BCF3CA-1611-4492-9EBB-76ED0A9FDFB2}"/>
          </ac:spMkLst>
        </pc:spChg>
        <pc:spChg chg="del">
          <ac:chgData name="Gomez, Vladimir" userId="9d2918df-332a-4708-97a8-0c7fdea64f5e" providerId="ADAL" clId="{20F4F6DE-EDDD-470C-9151-17F8D4F3BBEB}" dt="2023-06-22T15:48:47.831" v="3932" actId="478"/>
          <ac:spMkLst>
            <pc:docMk/>
            <pc:sldMk cId="2160522930" sldId="693"/>
            <ac:spMk id="9" creationId="{00866D2C-7CA3-4035-8B9C-2B396BDC17D6}"/>
          </ac:spMkLst>
        </pc:spChg>
        <pc:spChg chg="del">
          <ac:chgData name="Gomez, Vladimir" userId="9d2918df-332a-4708-97a8-0c7fdea64f5e" providerId="ADAL" clId="{20F4F6DE-EDDD-470C-9151-17F8D4F3BBEB}" dt="2023-06-22T15:28:02.205" v="3926" actId="478"/>
          <ac:spMkLst>
            <pc:docMk/>
            <pc:sldMk cId="2160522930" sldId="693"/>
            <ac:spMk id="10" creationId="{47A102BC-5C9E-4176-BE5F-BAFEF5904233}"/>
          </ac:spMkLst>
        </pc:spChg>
        <pc:spChg chg="mod">
          <ac:chgData name="Gomez, Vladimir" userId="9d2918df-332a-4708-97a8-0c7fdea64f5e" providerId="ADAL" clId="{20F4F6DE-EDDD-470C-9151-17F8D4F3BBEB}" dt="2023-06-22T15:49:30.510" v="3935" actId="1076"/>
          <ac:spMkLst>
            <pc:docMk/>
            <pc:sldMk cId="2160522930" sldId="693"/>
            <ac:spMk id="6146" creationId="{00000000-0000-0000-0000-000000000000}"/>
          </ac:spMkLst>
        </pc:spChg>
        <pc:picChg chg="del mod">
          <ac:chgData name="Gomez, Vladimir" userId="9d2918df-332a-4708-97a8-0c7fdea64f5e" providerId="ADAL" clId="{20F4F6DE-EDDD-470C-9151-17F8D4F3BBEB}" dt="2023-06-22T15:48:47.831" v="3932" actId="478"/>
          <ac:picMkLst>
            <pc:docMk/>
            <pc:sldMk cId="2160522930" sldId="693"/>
            <ac:picMk id="5" creationId="{8F8CA66F-FC38-44A7-BABB-102E24F8178D}"/>
          </ac:picMkLst>
        </pc:picChg>
        <pc:picChg chg="del mod">
          <ac:chgData name="Gomez, Vladimir" userId="9d2918df-332a-4708-97a8-0c7fdea64f5e" providerId="ADAL" clId="{20F4F6DE-EDDD-470C-9151-17F8D4F3BBEB}" dt="2023-06-22T15:48:47.831" v="3932" actId="478"/>
          <ac:picMkLst>
            <pc:docMk/>
            <pc:sldMk cId="2160522930" sldId="693"/>
            <ac:picMk id="6" creationId="{9B4DBA25-909D-4DD3-98DC-35E966E18BE7}"/>
          </ac:picMkLst>
        </pc:picChg>
      </pc:sldChg>
      <pc:sldChg chg="modSp add mod">
        <pc:chgData name="Gomez, Vladimir" userId="9d2918df-332a-4708-97a8-0c7fdea64f5e" providerId="ADAL" clId="{20F4F6DE-EDDD-470C-9151-17F8D4F3BBEB}" dt="2023-06-22T14:15:34.064" v="3494" actId="20577"/>
        <pc:sldMkLst>
          <pc:docMk/>
          <pc:sldMk cId="2011203001" sldId="732"/>
        </pc:sldMkLst>
        <pc:spChg chg="mod">
          <ac:chgData name="Gomez, Vladimir" userId="9d2918df-332a-4708-97a8-0c7fdea64f5e" providerId="ADAL" clId="{20F4F6DE-EDDD-470C-9151-17F8D4F3BBEB}" dt="2023-06-22T14:15:34.064" v="3494" actId="20577"/>
          <ac:spMkLst>
            <pc:docMk/>
            <pc:sldMk cId="2011203001" sldId="732"/>
            <ac:spMk id="6" creationId="{37D91428-FECE-4784-8687-E74D283C4211}"/>
          </ac:spMkLst>
        </pc:spChg>
      </pc:sldChg>
      <pc:sldChg chg="add">
        <pc:chgData name="Gomez, Vladimir" userId="9d2918df-332a-4708-97a8-0c7fdea64f5e" providerId="ADAL" clId="{20F4F6DE-EDDD-470C-9151-17F8D4F3BBEB}" dt="2023-06-22T14:08:11.685" v="3341"/>
        <pc:sldMkLst>
          <pc:docMk/>
          <pc:sldMk cId="1887618988" sldId="733"/>
        </pc:sldMkLst>
      </pc:sldChg>
      <pc:sldChg chg="modSp add mod">
        <pc:chgData name="Gomez, Vladimir" userId="9d2918df-332a-4708-97a8-0c7fdea64f5e" providerId="ADAL" clId="{20F4F6DE-EDDD-470C-9151-17F8D4F3BBEB}" dt="2023-06-22T14:18:54.665" v="3498" actId="27636"/>
        <pc:sldMkLst>
          <pc:docMk/>
          <pc:sldMk cId="1235133348" sldId="734"/>
        </pc:sldMkLst>
        <pc:spChg chg="mod">
          <ac:chgData name="Gomez, Vladimir" userId="9d2918df-332a-4708-97a8-0c7fdea64f5e" providerId="ADAL" clId="{20F4F6DE-EDDD-470C-9151-17F8D4F3BBEB}" dt="2023-06-22T14:18:54.665" v="3498" actId="27636"/>
          <ac:spMkLst>
            <pc:docMk/>
            <pc:sldMk cId="1235133348" sldId="734"/>
            <ac:spMk id="6" creationId="{37D91428-FECE-4784-8687-E74D283C4211}"/>
          </ac:spMkLst>
        </pc:spChg>
      </pc:sldChg>
      <pc:sldChg chg="add">
        <pc:chgData name="Gomez, Vladimir" userId="9d2918df-332a-4708-97a8-0c7fdea64f5e" providerId="ADAL" clId="{20F4F6DE-EDDD-470C-9151-17F8D4F3BBEB}" dt="2023-06-22T14:08:11.685" v="3341"/>
        <pc:sldMkLst>
          <pc:docMk/>
          <pc:sldMk cId="2129289028" sldId="736"/>
        </pc:sldMkLst>
      </pc:sldChg>
      <pc:sldChg chg="add">
        <pc:chgData name="Gomez, Vladimir" userId="9d2918df-332a-4708-97a8-0c7fdea64f5e" providerId="ADAL" clId="{20F4F6DE-EDDD-470C-9151-17F8D4F3BBEB}" dt="2023-06-22T14:08:11.685" v="3341"/>
        <pc:sldMkLst>
          <pc:docMk/>
          <pc:sldMk cId="2269840421" sldId="738"/>
        </pc:sldMkLst>
      </pc:sldChg>
      <pc:sldChg chg="add">
        <pc:chgData name="Gomez, Vladimir" userId="9d2918df-332a-4708-97a8-0c7fdea64f5e" providerId="ADAL" clId="{20F4F6DE-EDDD-470C-9151-17F8D4F3BBEB}" dt="2023-06-22T14:08:11.685" v="3341"/>
        <pc:sldMkLst>
          <pc:docMk/>
          <pc:sldMk cId="89269321" sldId="739"/>
        </pc:sldMkLst>
      </pc:sldChg>
      <pc:sldChg chg="add">
        <pc:chgData name="Gomez, Vladimir" userId="9d2918df-332a-4708-97a8-0c7fdea64f5e" providerId="ADAL" clId="{20F4F6DE-EDDD-470C-9151-17F8D4F3BBEB}" dt="2023-06-22T14:08:11.685" v="3341"/>
        <pc:sldMkLst>
          <pc:docMk/>
          <pc:sldMk cId="2330929599" sldId="740"/>
        </pc:sldMkLst>
      </pc:sldChg>
      <pc:sldChg chg="add">
        <pc:chgData name="Gomez, Vladimir" userId="9d2918df-332a-4708-97a8-0c7fdea64f5e" providerId="ADAL" clId="{20F4F6DE-EDDD-470C-9151-17F8D4F3BBEB}" dt="2023-06-22T14:08:11.685" v="3341"/>
        <pc:sldMkLst>
          <pc:docMk/>
          <pc:sldMk cId="19762383" sldId="742"/>
        </pc:sldMkLst>
      </pc:sldChg>
      <pc:sldChg chg="modSp add mod">
        <pc:chgData name="Gomez, Vladimir" userId="9d2918df-332a-4708-97a8-0c7fdea64f5e" providerId="ADAL" clId="{20F4F6DE-EDDD-470C-9151-17F8D4F3BBEB}" dt="2023-06-22T14:18:31.411" v="3496" actId="27636"/>
        <pc:sldMkLst>
          <pc:docMk/>
          <pc:sldMk cId="3529363835" sldId="743"/>
        </pc:sldMkLst>
        <pc:spChg chg="mod">
          <ac:chgData name="Gomez, Vladimir" userId="9d2918df-332a-4708-97a8-0c7fdea64f5e" providerId="ADAL" clId="{20F4F6DE-EDDD-470C-9151-17F8D4F3BBEB}" dt="2023-06-22T14:18:31.411" v="3496" actId="27636"/>
          <ac:spMkLst>
            <pc:docMk/>
            <pc:sldMk cId="3529363835" sldId="743"/>
            <ac:spMk id="6" creationId="{37D91428-FECE-4784-8687-E74D283C4211}"/>
          </ac:spMkLst>
        </pc:spChg>
      </pc:sldChg>
      <pc:sldChg chg="add">
        <pc:chgData name="Gomez, Vladimir" userId="9d2918df-332a-4708-97a8-0c7fdea64f5e" providerId="ADAL" clId="{20F4F6DE-EDDD-470C-9151-17F8D4F3BBEB}" dt="2023-06-22T14:08:11.685" v="3341"/>
        <pc:sldMkLst>
          <pc:docMk/>
          <pc:sldMk cId="1124954406" sldId="744"/>
        </pc:sldMkLst>
      </pc:sldChg>
      <pc:sldChg chg="add">
        <pc:chgData name="Gomez, Vladimir" userId="9d2918df-332a-4708-97a8-0c7fdea64f5e" providerId="ADAL" clId="{20F4F6DE-EDDD-470C-9151-17F8D4F3BBEB}" dt="2023-06-22T14:08:11.685" v="3341"/>
        <pc:sldMkLst>
          <pc:docMk/>
          <pc:sldMk cId="2670432817" sldId="745"/>
        </pc:sldMkLst>
      </pc:sldChg>
      <pc:sldChg chg="add">
        <pc:chgData name="Gomez, Vladimir" userId="9d2918df-332a-4708-97a8-0c7fdea64f5e" providerId="ADAL" clId="{20F4F6DE-EDDD-470C-9151-17F8D4F3BBEB}" dt="2023-06-22T14:08:11.685" v="3341"/>
        <pc:sldMkLst>
          <pc:docMk/>
          <pc:sldMk cId="3347784610" sldId="746"/>
        </pc:sldMkLst>
      </pc:sldChg>
      <pc:sldChg chg="add">
        <pc:chgData name="Gomez, Vladimir" userId="9d2918df-332a-4708-97a8-0c7fdea64f5e" providerId="ADAL" clId="{20F4F6DE-EDDD-470C-9151-17F8D4F3BBEB}" dt="2023-06-22T14:08:11.685" v="3341"/>
        <pc:sldMkLst>
          <pc:docMk/>
          <pc:sldMk cId="1879953057" sldId="747"/>
        </pc:sldMkLst>
      </pc:sldChg>
      <pc:sldChg chg="modSp mod">
        <pc:chgData name="Gomez, Vladimir" userId="9d2918df-332a-4708-97a8-0c7fdea64f5e" providerId="ADAL" clId="{20F4F6DE-EDDD-470C-9151-17F8D4F3BBEB}" dt="2023-07-10T18:58:13.545" v="14739" actId="20577"/>
        <pc:sldMkLst>
          <pc:docMk/>
          <pc:sldMk cId="4154003970" sldId="754"/>
        </pc:sldMkLst>
        <pc:spChg chg="mod">
          <ac:chgData name="Gomez, Vladimir" userId="9d2918df-332a-4708-97a8-0c7fdea64f5e" providerId="ADAL" clId="{20F4F6DE-EDDD-470C-9151-17F8D4F3BBEB}" dt="2023-07-10T18:58:13.545" v="14739" actId="20577"/>
          <ac:spMkLst>
            <pc:docMk/>
            <pc:sldMk cId="4154003970" sldId="754"/>
            <ac:spMk id="4" creationId="{72F6ACB7-834D-DA7C-9350-8F51A0678738}"/>
          </ac:spMkLst>
        </pc:spChg>
      </pc:sldChg>
      <pc:sldChg chg="modSp mod">
        <pc:chgData name="Gomez, Vladimir" userId="9d2918df-332a-4708-97a8-0c7fdea64f5e" providerId="ADAL" clId="{20F4F6DE-EDDD-470C-9151-17F8D4F3BBEB}" dt="2023-07-12T15:11:41.316" v="14899" actId="20577"/>
        <pc:sldMkLst>
          <pc:docMk/>
          <pc:sldMk cId="3237399168" sldId="755"/>
        </pc:sldMkLst>
        <pc:spChg chg="mod">
          <ac:chgData name="Gomez, Vladimir" userId="9d2918df-332a-4708-97a8-0c7fdea64f5e" providerId="ADAL" clId="{20F4F6DE-EDDD-470C-9151-17F8D4F3BBEB}" dt="2023-07-12T15:11:41.316" v="14899" actId="20577"/>
          <ac:spMkLst>
            <pc:docMk/>
            <pc:sldMk cId="3237399168" sldId="755"/>
            <ac:spMk id="3" creationId="{D0E54510-70DD-E9A2-9E5A-AD1313D149BF}"/>
          </ac:spMkLst>
        </pc:spChg>
      </pc:sldChg>
      <pc:sldChg chg="addSp delSp modSp del mod">
        <pc:chgData name="Gomez, Vladimir" userId="9d2918df-332a-4708-97a8-0c7fdea64f5e" providerId="ADAL" clId="{20F4F6DE-EDDD-470C-9151-17F8D4F3BBEB}" dt="2023-07-07T16:12:36.824" v="12861" actId="47"/>
        <pc:sldMkLst>
          <pc:docMk/>
          <pc:sldMk cId="499267819" sldId="757"/>
        </pc:sldMkLst>
        <pc:spChg chg="del">
          <ac:chgData name="Gomez, Vladimir" userId="9d2918df-332a-4708-97a8-0c7fdea64f5e" providerId="ADAL" clId="{20F4F6DE-EDDD-470C-9151-17F8D4F3BBEB}" dt="2023-06-23T11:49:41.885" v="6763" actId="478"/>
          <ac:spMkLst>
            <pc:docMk/>
            <pc:sldMk cId="499267819" sldId="757"/>
            <ac:spMk id="5" creationId="{2D18C012-D80A-415E-8371-4DF6E4B57639}"/>
          </ac:spMkLst>
        </pc:spChg>
        <pc:picChg chg="add mod">
          <ac:chgData name="Gomez, Vladimir" userId="9d2918df-332a-4708-97a8-0c7fdea64f5e" providerId="ADAL" clId="{20F4F6DE-EDDD-470C-9151-17F8D4F3BBEB}" dt="2023-06-23T11:47:22.584" v="6762" actId="1076"/>
          <ac:picMkLst>
            <pc:docMk/>
            <pc:sldMk cId="499267819" sldId="757"/>
            <ac:picMk id="1026" creationId="{66A24C38-5ECE-4C71-9F7A-74DA91203C63}"/>
          </ac:picMkLst>
        </pc:picChg>
      </pc:sldChg>
      <pc:sldChg chg="del">
        <pc:chgData name="Gomez, Vladimir" userId="9d2918df-332a-4708-97a8-0c7fdea64f5e" providerId="ADAL" clId="{20F4F6DE-EDDD-470C-9151-17F8D4F3BBEB}" dt="2023-06-28T12:34:31.678" v="10355" actId="2696"/>
        <pc:sldMkLst>
          <pc:docMk/>
          <pc:sldMk cId="926478626" sldId="758"/>
        </pc:sldMkLst>
      </pc:sldChg>
      <pc:sldChg chg="addSp modSp mod">
        <pc:chgData name="Gomez, Vladimir" userId="9d2918df-332a-4708-97a8-0c7fdea64f5e" providerId="ADAL" clId="{20F4F6DE-EDDD-470C-9151-17F8D4F3BBEB}" dt="2023-07-07T15:47:54.840" v="12859" actId="20577"/>
        <pc:sldMkLst>
          <pc:docMk/>
          <pc:sldMk cId="4033614750" sldId="759"/>
        </pc:sldMkLst>
        <pc:spChg chg="mod">
          <ac:chgData name="Gomez, Vladimir" userId="9d2918df-332a-4708-97a8-0c7fdea64f5e" providerId="ADAL" clId="{20F4F6DE-EDDD-470C-9151-17F8D4F3BBEB}" dt="2023-06-28T13:27:22.795" v="10976" actId="1076"/>
          <ac:spMkLst>
            <pc:docMk/>
            <pc:sldMk cId="4033614750" sldId="759"/>
            <ac:spMk id="2" creationId="{D3EFBE25-9BAA-43EA-814A-E3083B118D16}"/>
          </ac:spMkLst>
        </pc:spChg>
        <pc:spChg chg="mod">
          <ac:chgData name="Gomez, Vladimir" userId="9d2918df-332a-4708-97a8-0c7fdea64f5e" providerId="ADAL" clId="{20F4F6DE-EDDD-470C-9151-17F8D4F3BBEB}" dt="2023-07-07T15:47:54.840" v="12859" actId="20577"/>
          <ac:spMkLst>
            <pc:docMk/>
            <pc:sldMk cId="4033614750" sldId="759"/>
            <ac:spMk id="3" creationId="{7959F3AC-B755-4055-B341-C0F223CDDFD9}"/>
          </ac:spMkLst>
        </pc:spChg>
        <pc:spChg chg="add mod">
          <ac:chgData name="Gomez, Vladimir" userId="9d2918df-332a-4708-97a8-0c7fdea64f5e" providerId="ADAL" clId="{20F4F6DE-EDDD-470C-9151-17F8D4F3BBEB}" dt="2023-07-07T14:59:54.170" v="12509" actId="20577"/>
          <ac:spMkLst>
            <pc:docMk/>
            <pc:sldMk cId="4033614750" sldId="759"/>
            <ac:spMk id="4" creationId="{37C8F337-CB82-4D34-9C06-0E1E7D358ADB}"/>
          </ac:spMkLst>
        </pc:spChg>
      </pc:sldChg>
      <pc:sldChg chg="addSp modSp mod ord">
        <pc:chgData name="Gomez, Vladimir" userId="9d2918df-332a-4708-97a8-0c7fdea64f5e" providerId="ADAL" clId="{20F4F6DE-EDDD-470C-9151-17F8D4F3BBEB}" dt="2023-07-07T18:20:42.916" v="13438" actId="20577"/>
        <pc:sldMkLst>
          <pc:docMk/>
          <pc:sldMk cId="566351010" sldId="760"/>
        </pc:sldMkLst>
        <pc:spChg chg="mod">
          <ac:chgData name="Gomez, Vladimir" userId="9d2918df-332a-4708-97a8-0c7fdea64f5e" providerId="ADAL" clId="{20F4F6DE-EDDD-470C-9151-17F8D4F3BBEB}" dt="2023-06-28T13:31:02.983" v="10992" actId="1076"/>
          <ac:spMkLst>
            <pc:docMk/>
            <pc:sldMk cId="566351010" sldId="760"/>
            <ac:spMk id="2" creationId="{4B2DF3EE-A6C9-4885-9ED5-3BF37CDD3314}"/>
          </ac:spMkLst>
        </pc:spChg>
        <pc:spChg chg="mod">
          <ac:chgData name="Gomez, Vladimir" userId="9d2918df-332a-4708-97a8-0c7fdea64f5e" providerId="ADAL" clId="{20F4F6DE-EDDD-470C-9151-17F8D4F3BBEB}" dt="2023-07-07T18:20:42.916" v="13438" actId="20577"/>
          <ac:spMkLst>
            <pc:docMk/>
            <pc:sldMk cId="566351010" sldId="760"/>
            <ac:spMk id="3" creationId="{E5B72D9C-1757-4DD2-854A-C2A53B44D75F}"/>
          </ac:spMkLst>
        </pc:spChg>
        <pc:spChg chg="add mod">
          <ac:chgData name="Gomez, Vladimir" userId="9d2918df-332a-4708-97a8-0c7fdea64f5e" providerId="ADAL" clId="{20F4F6DE-EDDD-470C-9151-17F8D4F3BBEB}" dt="2023-06-22T20:10:18.033" v="6584" actId="20577"/>
          <ac:spMkLst>
            <pc:docMk/>
            <pc:sldMk cId="566351010" sldId="760"/>
            <ac:spMk id="4" creationId="{6F9F6B45-4199-43B8-AC83-8449B27DED7D}"/>
          </ac:spMkLst>
        </pc:spChg>
      </pc:sldChg>
      <pc:sldChg chg="addSp delSp modSp new mod ord">
        <pc:chgData name="Gomez, Vladimir" userId="9d2918df-332a-4708-97a8-0c7fdea64f5e" providerId="ADAL" clId="{20F4F6DE-EDDD-470C-9151-17F8D4F3BBEB}" dt="2023-06-30T18:08:22.800" v="11379" actId="20577"/>
        <pc:sldMkLst>
          <pc:docMk/>
          <pc:sldMk cId="3609241468" sldId="761"/>
        </pc:sldMkLst>
        <pc:spChg chg="mod">
          <ac:chgData name="Gomez, Vladimir" userId="9d2918df-332a-4708-97a8-0c7fdea64f5e" providerId="ADAL" clId="{20F4F6DE-EDDD-470C-9151-17F8D4F3BBEB}" dt="2023-06-28T13:30:49.523" v="10990" actId="1076"/>
          <ac:spMkLst>
            <pc:docMk/>
            <pc:sldMk cId="3609241468" sldId="761"/>
            <ac:spMk id="2" creationId="{EC8C877A-00CC-45AA-BADB-FDF522066D0E}"/>
          </ac:spMkLst>
        </pc:spChg>
        <pc:spChg chg="del mod">
          <ac:chgData name="Gomez, Vladimir" userId="9d2918df-332a-4708-97a8-0c7fdea64f5e" providerId="ADAL" clId="{20F4F6DE-EDDD-470C-9151-17F8D4F3BBEB}" dt="2023-06-22T13:44:18.684" v="3296" actId="3680"/>
          <ac:spMkLst>
            <pc:docMk/>
            <pc:sldMk cId="3609241468" sldId="761"/>
            <ac:spMk id="3" creationId="{9045D235-C7D4-45C8-BF97-D8426E6CC912}"/>
          </ac:spMkLst>
        </pc:spChg>
        <pc:spChg chg="add del mod">
          <ac:chgData name="Gomez, Vladimir" userId="9d2918df-332a-4708-97a8-0c7fdea64f5e" providerId="ADAL" clId="{20F4F6DE-EDDD-470C-9151-17F8D4F3BBEB}" dt="2023-06-22T19:54:27.807" v="6005" actId="478"/>
          <ac:spMkLst>
            <pc:docMk/>
            <pc:sldMk cId="3609241468" sldId="761"/>
            <ac:spMk id="6" creationId="{238EFC7A-2324-4A8C-AEC2-822563B2D65E}"/>
          </ac:spMkLst>
        </pc:spChg>
        <pc:spChg chg="add del mod">
          <ac:chgData name="Gomez, Vladimir" userId="9d2918df-332a-4708-97a8-0c7fdea64f5e" providerId="ADAL" clId="{20F4F6DE-EDDD-470C-9151-17F8D4F3BBEB}" dt="2023-06-22T19:46:41.598" v="5690" actId="478"/>
          <ac:spMkLst>
            <pc:docMk/>
            <pc:sldMk cId="3609241468" sldId="761"/>
            <ac:spMk id="7" creationId="{BA0713C9-6390-43C1-B4DD-4D63F302309B}"/>
          </ac:spMkLst>
        </pc:spChg>
        <pc:spChg chg="add del mod">
          <ac:chgData name="Gomez, Vladimir" userId="9d2918df-332a-4708-97a8-0c7fdea64f5e" providerId="ADAL" clId="{20F4F6DE-EDDD-470C-9151-17F8D4F3BBEB}" dt="2023-06-22T19:54:30.077" v="6006" actId="478"/>
          <ac:spMkLst>
            <pc:docMk/>
            <pc:sldMk cId="3609241468" sldId="761"/>
            <ac:spMk id="10" creationId="{07763915-CD53-4149-8067-4F9E21E4DC8A}"/>
          </ac:spMkLst>
        </pc:spChg>
        <pc:spChg chg="add del mod">
          <ac:chgData name="Gomez, Vladimir" userId="9d2918df-332a-4708-97a8-0c7fdea64f5e" providerId="ADAL" clId="{20F4F6DE-EDDD-470C-9151-17F8D4F3BBEB}" dt="2023-06-28T13:34:27.539" v="11038" actId="478"/>
          <ac:spMkLst>
            <pc:docMk/>
            <pc:sldMk cId="3609241468" sldId="761"/>
            <ac:spMk id="11" creationId="{DD6E7A03-1BBA-4C75-A0A9-EDEEFAEEA1EC}"/>
          </ac:spMkLst>
        </pc:spChg>
        <pc:graphicFrameChg chg="add del mod ord modGraphic">
          <ac:chgData name="Gomez, Vladimir" userId="9d2918df-332a-4708-97a8-0c7fdea64f5e" providerId="ADAL" clId="{20F4F6DE-EDDD-470C-9151-17F8D4F3BBEB}" dt="2023-06-22T14:02:13.959" v="3340" actId="478"/>
          <ac:graphicFrameMkLst>
            <pc:docMk/>
            <pc:sldMk cId="3609241468" sldId="761"/>
            <ac:graphicFrameMk id="4" creationId="{777DB6B9-BDAD-4DD7-9F18-F922A7E5188F}"/>
          </ac:graphicFrameMkLst>
        </pc:graphicFrameChg>
        <pc:graphicFrameChg chg="add mod modGraphic">
          <ac:chgData name="Gomez, Vladimir" userId="9d2918df-332a-4708-97a8-0c7fdea64f5e" providerId="ADAL" clId="{20F4F6DE-EDDD-470C-9151-17F8D4F3BBEB}" dt="2023-06-30T18:08:22.800" v="11379" actId="20577"/>
          <ac:graphicFrameMkLst>
            <pc:docMk/>
            <pc:sldMk cId="3609241468" sldId="761"/>
            <ac:graphicFrameMk id="8" creationId="{A29BD0AD-33D3-45D6-8326-D7B8D4CA0FBE}"/>
          </ac:graphicFrameMkLst>
        </pc:graphicFrameChg>
      </pc:sldChg>
      <pc:sldChg chg="addSp delSp modSp add del mod">
        <pc:chgData name="Gomez, Vladimir" userId="9d2918df-332a-4708-97a8-0c7fdea64f5e" providerId="ADAL" clId="{20F4F6DE-EDDD-470C-9151-17F8D4F3BBEB}" dt="2023-06-23T15:55:49.353" v="7628" actId="2696"/>
        <pc:sldMkLst>
          <pc:docMk/>
          <pc:sldMk cId="1446947678" sldId="762"/>
        </pc:sldMkLst>
        <pc:spChg chg="mod">
          <ac:chgData name="Gomez, Vladimir" userId="9d2918df-332a-4708-97a8-0c7fdea64f5e" providerId="ADAL" clId="{20F4F6DE-EDDD-470C-9151-17F8D4F3BBEB}" dt="2023-06-22T16:02:12.180" v="4287" actId="20577"/>
          <ac:spMkLst>
            <pc:docMk/>
            <pc:sldMk cId="1446947678" sldId="762"/>
            <ac:spMk id="2" creationId="{EC8C877A-00CC-45AA-BADB-FDF522066D0E}"/>
          </ac:spMkLst>
        </pc:spChg>
        <pc:spChg chg="mod">
          <ac:chgData name="Gomez, Vladimir" userId="9d2918df-332a-4708-97a8-0c7fdea64f5e" providerId="ADAL" clId="{20F4F6DE-EDDD-470C-9151-17F8D4F3BBEB}" dt="2023-06-22T16:33:45.856" v="4820" actId="1076"/>
          <ac:spMkLst>
            <pc:docMk/>
            <pc:sldMk cId="1446947678" sldId="762"/>
            <ac:spMk id="3" creationId="{9045D235-C7D4-45C8-BF97-D8426E6CC912}"/>
          </ac:spMkLst>
        </pc:spChg>
        <pc:spChg chg="add del mod">
          <ac:chgData name="Gomez, Vladimir" userId="9d2918df-332a-4708-97a8-0c7fdea64f5e" providerId="ADAL" clId="{20F4F6DE-EDDD-470C-9151-17F8D4F3BBEB}" dt="2023-06-22T16:30:46.755" v="4723"/>
          <ac:spMkLst>
            <pc:docMk/>
            <pc:sldMk cId="1446947678" sldId="762"/>
            <ac:spMk id="4" creationId="{14C2637F-DB7C-43C4-B066-A90394A23069}"/>
          </ac:spMkLst>
        </pc:spChg>
        <pc:spChg chg="add mod">
          <ac:chgData name="Gomez, Vladimir" userId="9d2918df-332a-4708-97a8-0c7fdea64f5e" providerId="ADAL" clId="{20F4F6DE-EDDD-470C-9151-17F8D4F3BBEB}" dt="2023-06-22T20:10:04.065" v="6582" actId="1076"/>
          <ac:spMkLst>
            <pc:docMk/>
            <pc:sldMk cId="1446947678" sldId="762"/>
            <ac:spMk id="5" creationId="{4B70134A-E75F-4613-971A-7C6B29EA6741}"/>
          </ac:spMkLst>
        </pc:spChg>
      </pc:sldChg>
      <pc:sldChg chg="addSp delSp modSp add del mod">
        <pc:chgData name="Gomez, Vladimir" userId="9d2918df-332a-4708-97a8-0c7fdea64f5e" providerId="ADAL" clId="{20F4F6DE-EDDD-470C-9151-17F8D4F3BBEB}" dt="2023-06-28T13:40:55.351" v="11119" actId="2696"/>
        <pc:sldMkLst>
          <pc:docMk/>
          <pc:sldMk cId="3321145499" sldId="763"/>
        </pc:sldMkLst>
        <pc:spChg chg="mod">
          <ac:chgData name="Gomez, Vladimir" userId="9d2918df-332a-4708-97a8-0c7fdea64f5e" providerId="ADAL" clId="{20F4F6DE-EDDD-470C-9151-17F8D4F3BBEB}" dt="2023-06-22T14:10:29.785" v="3423" actId="1076"/>
          <ac:spMkLst>
            <pc:docMk/>
            <pc:sldMk cId="3321145499" sldId="763"/>
            <ac:spMk id="2" creationId="{05AD8E90-3317-F242-B891-AB74E56062FB}"/>
          </ac:spMkLst>
        </pc:spChg>
        <pc:spChg chg="del mod">
          <ac:chgData name="Gomez, Vladimir" userId="9d2918df-332a-4708-97a8-0c7fdea64f5e" providerId="ADAL" clId="{20F4F6DE-EDDD-470C-9151-17F8D4F3BBEB}" dt="2023-06-22T14:08:26.079" v="3343" actId="478"/>
          <ac:spMkLst>
            <pc:docMk/>
            <pc:sldMk cId="3321145499" sldId="763"/>
            <ac:spMk id="3" creationId="{21ABCAA4-25AB-8C45-94D0-041A51D21FAE}"/>
          </ac:spMkLst>
        </pc:spChg>
        <pc:spChg chg="add del mod">
          <ac:chgData name="Gomez, Vladimir" userId="9d2918df-332a-4708-97a8-0c7fdea64f5e" providerId="ADAL" clId="{20F4F6DE-EDDD-470C-9151-17F8D4F3BBEB}" dt="2023-06-22T14:08:28.829" v="3344" actId="478"/>
          <ac:spMkLst>
            <pc:docMk/>
            <pc:sldMk cId="3321145499" sldId="763"/>
            <ac:spMk id="5" creationId="{666D14F0-2A0E-43C7-9CFC-BF6974C6F27C}"/>
          </ac:spMkLst>
        </pc:spChg>
      </pc:sldChg>
      <pc:sldChg chg="addSp modSp add mod">
        <pc:chgData name="Gomez, Vladimir" userId="9d2918df-332a-4708-97a8-0c7fdea64f5e" providerId="ADAL" clId="{20F4F6DE-EDDD-470C-9151-17F8D4F3BBEB}" dt="2023-06-22T15:24:35.627" v="3876" actId="20577"/>
        <pc:sldMkLst>
          <pc:docMk/>
          <pc:sldMk cId="2983893923" sldId="783"/>
        </pc:sldMkLst>
        <pc:spChg chg="mod">
          <ac:chgData name="Gomez, Vladimir" userId="9d2918df-332a-4708-97a8-0c7fdea64f5e" providerId="ADAL" clId="{20F4F6DE-EDDD-470C-9151-17F8D4F3BBEB}" dt="2023-06-22T14:48:39.771" v="3703" actId="20577"/>
          <ac:spMkLst>
            <pc:docMk/>
            <pc:sldMk cId="2983893923" sldId="783"/>
            <ac:spMk id="2" creationId="{4D0F9B64-CAA1-D34F-B745-E365769E1D9B}"/>
          </ac:spMkLst>
        </pc:spChg>
        <pc:spChg chg="mod">
          <ac:chgData name="Gomez, Vladimir" userId="9d2918df-332a-4708-97a8-0c7fdea64f5e" providerId="ADAL" clId="{20F4F6DE-EDDD-470C-9151-17F8D4F3BBEB}" dt="2023-06-22T15:24:35.627" v="3876" actId="20577"/>
          <ac:spMkLst>
            <pc:docMk/>
            <pc:sldMk cId="2983893923" sldId="783"/>
            <ac:spMk id="6" creationId="{37D91428-FECE-4784-8687-E74D283C4211}"/>
          </ac:spMkLst>
        </pc:spChg>
        <pc:picChg chg="add mod">
          <ac:chgData name="Gomez, Vladimir" userId="9d2918df-332a-4708-97a8-0c7fdea64f5e" providerId="ADAL" clId="{20F4F6DE-EDDD-470C-9151-17F8D4F3BBEB}" dt="2023-06-22T14:54:34.240" v="3812" actId="1076"/>
          <ac:picMkLst>
            <pc:docMk/>
            <pc:sldMk cId="2983893923" sldId="783"/>
            <ac:picMk id="1026" creationId="{0C3C5E00-E30D-4F82-A18D-02311C8461EE}"/>
          </ac:picMkLst>
        </pc:picChg>
      </pc:sldChg>
      <pc:sldChg chg="addSp delSp modSp new mod">
        <pc:chgData name="Gomez, Vladimir" userId="9d2918df-332a-4708-97a8-0c7fdea64f5e" providerId="ADAL" clId="{20F4F6DE-EDDD-470C-9151-17F8D4F3BBEB}" dt="2023-06-28T13:27:31.172" v="10977" actId="20577"/>
        <pc:sldMkLst>
          <pc:docMk/>
          <pc:sldMk cId="57393879" sldId="784"/>
        </pc:sldMkLst>
        <pc:spChg chg="mod">
          <ac:chgData name="Gomez, Vladimir" userId="9d2918df-332a-4708-97a8-0c7fdea64f5e" providerId="ADAL" clId="{20F4F6DE-EDDD-470C-9151-17F8D4F3BBEB}" dt="2023-06-28T13:27:31.172" v="10977" actId="20577"/>
          <ac:spMkLst>
            <pc:docMk/>
            <pc:sldMk cId="57393879" sldId="784"/>
            <ac:spMk id="2" creationId="{92007AAF-335D-4AFB-B8CE-A193888558DA}"/>
          </ac:spMkLst>
        </pc:spChg>
        <pc:spChg chg="del">
          <ac:chgData name="Gomez, Vladimir" userId="9d2918df-332a-4708-97a8-0c7fdea64f5e" providerId="ADAL" clId="{20F4F6DE-EDDD-470C-9151-17F8D4F3BBEB}" dt="2023-06-22T16:50:56.973" v="4835" actId="478"/>
          <ac:spMkLst>
            <pc:docMk/>
            <pc:sldMk cId="57393879" sldId="784"/>
            <ac:spMk id="3" creationId="{5C0B2669-1FF9-441A-B517-8EFDBF99DACD}"/>
          </ac:spMkLst>
        </pc:spChg>
        <pc:picChg chg="add mod">
          <ac:chgData name="Gomez, Vladimir" userId="9d2918df-332a-4708-97a8-0c7fdea64f5e" providerId="ADAL" clId="{20F4F6DE-EDDD-470C-9151-17F8D4F3BBEB}" dt="2023-06-22T16:52:20.351" v="4878" actId="1076"/>
          <ac:picMkLst>
            <pc:docMk/>
            <pc:sldMk cId="57393879" sldId="784"/>
            <ac:picMk id="4" creationId="{291D76BD-0990-4E5E-8D4C-160306EF82AB}"/>
          </ac:picMkLst>
        </pc:picChg>
      </pc:sldChg>
      <pc:sldChg chg="new del">
        <pc:chgData name="Gomez, Vladimir" userId="9d2918df-332a-4708-97a8-0c7fdea64f5e" providerId="ADAL" clId="{20F4F6DE-EDDD-470C-9151-17F8D4F3BBEB}" dt="2023-06-22T14:55:27.527" v="3814" actId="2696"/>
        <pc:sldMkLst>
          <pc:docMk/>
          <pc:sldMk cId="3496748519" sldId="784"/>
        </pc:sldMkLst>
      </pc:sldChg>
      <pc:sldChg chg="addSp modSp add mod ord">
        <pc:chgData name="Gomez, Vladimir" userId="9d2918df-332a-4708-97a8-0c7fdea64f5e" providerId="ADAL" clId="{20F4F6DE-EDDD-470C-9151-17F8D4F3BBEB}" dt="2023-06-28T13:31:45.825" v="10995" actId="1076"/>
        <pc:sldMkLst>
          <pc:docMk/>
          <pc:sldMk cId="2732686189" sldId="785"/>
        </pc:sldMkLst>
        <pc:spChg chg="mod">
          <ac:chgData name="Gomez, Vladimir" userId="9d2918df-332a-4708-97a8-0c7fdea64f5e" providerId="ADAL" clId="{20F4F6DE-EDDD-470C-9151-17F8D4F3BBEB}" dt="2023-06-28T13:30:40.255" v="10988" actId="1076"/>
          <ac:spMkLst>
            <pc:docMk/>
            <pc:sldMk cId="2732686189" sldId="785"/>
            <ac:spMk id="2" creationId="{EC8C877A-00CC-45AA-BADB-FDF522066D0E}"/>
          </ac:spMkLst>
        </pc:spChg>
        <pc:spChg chg="add mod">
          <ac:chgData name="Gomez, Vladimir" userId="9d2918df-332a-4708-97a8-0c7fdea64f5e" providerId="ADAL" clId="{20F4F6DE-EDDD-470C-9151-17F8D4F3BBEB}" dt="2023-06-28T13:31:45.825" v="10995" actId="1076"/>
          <ac:spMkLst>
            <pc:docMk/>
            <pc:sldMk cId="2732686189" sldId="785"/>
            <ac:spMk id="4" creationId="{F8A7A984-C9EB-4BC3-B14E-B3E00C9E3284}"/>
          </ac:spMkLst>
        </pc:spChg>
        <pc:spChg chg="mod">
          <ac:chgData name="Gomez, Vladimir" userId="9d2918df-332a-4708-97a8-0c7fdea64f5e" providerId="ADAL" clId="{20F4F6DE-EDDD-470C-9151-17F8D4F3BBEB}" dt="2023-06-22T19:47:20.563" v="5699" actId="1076"/>
          <ac:spMkLst>
            <pc:docMk/>
            <pc:sldMk cId="2732686189" sldId="785"/>
            <ac:spMk id="6" creationId="{238EFC7A-2324-4A8C-AEC2-822563B2D65E}"/>
          </ac:spMkLst>
        </pc:spChg>
        <pc:graphicFrameChg chg="add mod modGraphic">
          <ac:chgData name="Gomez, Vladimir" userId="9d2918df-332a-4708-97a8-0c7fdea64f5e" providerId="ADAL" clId="{20F4F6DE-EDDD-470C-9151-17F8D4F3BBEB}" dt="2023-06-28T13:31:34.545" v="10993" actId="1076"/>
          <ac:graphicFrameMkLst>
            <pc:docMk/>
            <pc:sldMk cId="2732686189" sldId="785"/>
            <ac:graphicFrameMk id="3" creationId="{BB5CC86B-5095-4462-9542-BECE7094EFF9}"/>
          </ac:graphicFrameMkLst>
        </pc:graphicFrameChg>
      </pc:sldChg>
      <pc:sldChg chg="addSp delSp modSp add mod">
        <pc:chgData name="Gomez, Vladimir" userId="9d2918df-332a-4708-97a8-0c7fdea64f5e" providerId="ADAL" clId="{20F4F6DE-EDDD-470C-9151-17F8D4F3BBEB}" dt="2023-07-07T13:49:03.028" v="11904" actId="20577"/>
        <pc:sldMkLst>
          <pc:docMk/>
          <pc:sldMk cId="1074332066" sldId="786"/>
        </pc:sldMkLst>
        <pc:spChg chg="mod">
          <ac:chgData name="Gomez, Vladimir" userId="9d2918df-332a-4708-97a8-0c7fdea64f5e" providerId="ADAL" clId="{20F4F6DE-EDDD-470C-9151-17F8D4F3BBEB}" dt="2023-06-28T13:29:33.027" v="10981" actId="255"/>
          <ac:spMkLst>
            <pc:docMk/>
            <pc:sldMk cId="1074332066" sldId="786"/>
            <ac:spMk id="2" creationId="{D3EFBE25-9BAA-43EA-814A-E3083B118D16}"/>
          </ac:spMkLst>
        </pc:spChg>
        <pc:spChg chg="del mod">
          <ac:chgData name="Gomez, Vladimir" userId="9d2918df-332a-4708-97a8-0c7fdea64f5e" providerId="ADAL" clId="{20F4F6DE-EDDD-470C-9151-17F8D4F3BBEB}" dt="2023-06-23T11:57:56.299" v="6838" actId="478"/>
          <ac:spMkLst>
            <pc:docMk/>
            <pc:sldMk cId="1074332066" sldId="786"/>
            <ac:spMk id="3" creationId="{7959F3AC-B755-4055-B341-C0F223CDDFD9}"/>
          </ac:spMkLst>
        </pc:spChg>
        <pc:spChg chg="del">
          <ac:chgData name="Gomez, Vladimir" userId="9d2918df-332a-4708-97a8-0c7fdea64f5e" providerId="ADAL" clId="{20F4F6DE-EDDD-470C-9151-17F8D4F3BBEB}" dt="2023-06-23T11:50:47.739" v="6778" actId="478"/>
          <ac:spMkLst>
            <pc:docMk/>
            <pc:sldMk cId="1074332066" sldId="786"/>
            <ac:spMk id="4" creationId="{37C8F337-CB82-4D34-9C06-0E1E7D358ADB}"/>
          </ac:spMkLst>
        </pc:spChg>
        <pc:spChg chg="add mod">
          <ac:chgData name="Gomez, Vladimir" userId="9d2918df-332a-4708-97a8-0c7fdea64f5e" providerId="ADAL" clId="{20F4F6DE-EDDD-470C-9151-17F8D4F3BBEB}" dt="2023-07-07T13:49:03.028" v="11904" actId="20577"/>
          <ac:spMkLst>
            <pc:docMk/>
            <pc:sldMk cId="1074332066" sldId="786"/>
            <ac:spMk id="6" creationId="{50CD47C8-18C3-4559-A79D-3ACDDEFECBB1}"/>
          </ac:spMkLst>
        </pc:spChg>
      </pc:sldChg>
      <pc:sldChg chg="modSp add mod">
        <pc:chgData name="Gomez, Vladimir" userId="9d2918df-332a-4708-97a8-0c7fdea64f5e" providerId="ADAL" clId="{20F4F6DE-EDDD-470C-9151-17F8D4F3BBEB}" dt="2023-06-30T18:15:03.924" v="11427" actId="20577"/>
        <pc:sldMkLst>
          <pc:docMk/>
          <pc:sldMk cId="437461324" sldId="787"/>
        </pc:sldMkLst>
        <pc:spChg chg="mod">
          <ac:chgData name="Gomez, Vladimir" userId="9d2918df-332a-4708-97a8-0c7fdea64f5e" providerId="ADAL" clId="{20F4F6DE-EDDD-470C-9151-17F8D4F3BBEB}" dt="2023-06-28T13:30:28.835" v="10986" actId="1076"/>
          <ac:spMkLst>
            <pc:docMk/>
            <pc:sldMk cId="437461324" sldId="787"/>
            <ac:spMk id="2" creationId="{EC8C877A-00CC-45AA-BADB-FDF522066D0E}"/>
          </ac:spMkLst>
        </pc:spChg>
        <pc:spChg chg="mod">
          <ac:chgData name="Gomez, Vladimir" userId="9d2918df-332a-4708-97a8-0c7fdea64f5e" providerId="ADAL" clId="{20F4F6DE-EDDD-470C-9151-17F8D4F3BBEB}" dt="2023-06-30T18:15:03.924" v="11427" actId="20577"/>
          <ac:spMkLst>
            <pc:docMk/>
            <pc:sldMk cId="437461324" sldId="787"/>
            <ac:spMk id="3" creationId="{9045D235-C7D4-45C8-BF97-D8426E6CC912}"/>
          </ac:spMkLst>
        </pc:spChg>
      </pc:sldChg>
      <pc:sldChg chg="addSp delSp modSp new mod">
        <pc:chgData name="Gomez, Vladimir" userId="9d2918df-332a-4708-97a8-0c7fdea64f5e" providerId="ADAL" clId="{20F4F6DE-EDDD-470C-9151-17F8D4F3BBEB}" dt="2023-07-07T15:08:00.798" v="12567" actId="20577"/>
        <pc:sldMkLst>
          <pc:docMk/>
          <pc:sldMk cId="3841941986" sldId="788"/>
        </pc:sldMkLst>
        <pc:spChg chg="mod">
          <ac:chgData name="Gomez, Vladimir" userId="9d2918df-332a-4708-97a8-0c7fdea64f5e" providerId="ADAL" clId="{20F4F6DE-EDDD-470C-9151-17F8D4F3BBEB}" dt="2023-06-28T13:29:47.655" v="10982" actId="20577"/>
          <ac:spMkLst>
            <pc:docMk/>
            <pc:sldMk cId="3841941986" sldId="788"/>
            <ac:spMk id="2" creationId="{41D82628-ABED-4829-858C-472863716254}"/>
          </ac:spMkLst>
        </pc:spChg>
        <pc:spChg chg="mod">
          <ac:chgData name="Gomez, Vladimir" userId="9d2918df-332a-4708-97a8-0c7fdea64f5e" providerId="ADAL" clId="{20F4F6DE-EDDD-470C-9151-17F8D4F3BBEB}" dt="2023-07-07T15:07:04.127" v="12522" actId="20577"/>
          <ac:spMkLst>
            <pc:docMk/>
            <pc:sldMk cId="3841941986" sldId="788"/>
            <ac:spMk id="3" creationId="{42DDD5C6-A6B9-4431-8B0B-7786CC31FA2A}"/>
          </ac:spMkLst>
        </pc:spChg>
        <pc:spChg chg="add mod">
          <ac:chgData name="Gomez, Vladimir" userId="9d2918df-332a-4708-97a8-0c7fdea64f5e" providerId="ADAL" clId="{20F4F6DE-EDDD-470C-9151-17F8D4F3BBEB}" dt="2023-07-07T15:08:00.798" v="12567" actId="20577"/>
          <ac:spMkLst>
            <pc:docMk/>
            <pc:sldMk cId="3841941986" sldId="788"/>
            <ac:spMk id="4" creationId="{240FE2F2-5238-4381-A2D8-ABFDCD07D165}"/>
          </ac:spMkLst>
        </pc:spChg>
        <pc:graphicFrameChg chg="add del modGraphic">
          <ac:chgData name="Gomez, Vladimir" userId="9d2918df-332a-4708-97a8-0c7fdea64f5e" providerId="ADAL" clId="{20F4F6DE-EDDD-470C-9151-17F8D4F3BBEB}" dt="2023-06-27T12:08:52.520" v="10124" actId="27309"/>
          <ac:graphicFrameMkLst>
            <pc:docMk/>
            <pc:sldMk cId="3841941986" sldId="788"/>
            <ac:graphicFrameMk id="5" creationId="{46BE78EF-3E40-4409-8EBE-D87D9BCBFB56}"/>
          </ac:graphicFrameMkLst>
        </pc:graphicFrameChg>
      </pc:sldChg>
      <pc:sldChg chg="modSp add mod">
        <pc:chgData name="Gomez, Vladimir" userId="9d2918df-332a-4708-97a8-0c7fdea64f5e" providerId="ADAL" clId="{20F4F6DE-EDDD-470C-9151-17F8D4F3BBEB}" dt="2023-07-11T12:10:14.046" v="14741" actId="20577"/>
        <pc:sldMkLst>
          <pc:docMk/>
          <pc:sldMk cId="1588516399" sldId="789"/>
        </pc:sldMkLst>
        <pc:spChg chg="mod">
          <ac:chgData name="Gomez, Vladimir" userId="9d2918df-332a-4708-97a8-0c7fdea64f5e" providerId="ADAL" clId="{20F4F6DE-EDDD-470C-9151-17F8D4F3BBEB}" dt="2023-06-28T13:11:25.997" v="10784" actId="1076"/>
          <ac:spMkLst>
            <pc:docMk/>
            <pc:sldMk cId="1588516399" sldId="789"/>
            <ac:spMk id="2" creationId="{336A3F33-AD7F-4D8D-B5BE-0092CCB368AA}"/>
          </ac:spMkLst>
        </pc:spChg>
        <pc:spChg chg="mod">
          <ac:chgData name="Gomez, Vladimir" userId="9d2918df-332a-4708-97a8-0c7fdea64f5e" providerId="ADAL" clId="{20F4F6DE-EDDD-470C-9151-17F8D4F3BBEB}" dt="2023-07-11T12:10:14.046" v="14741" actId="20577"/>
          <ac:spMkLst>
            <pc:docMk/>
            <pc:sldMk cId="1588516399" sldId="789"/>
            <ac:spMk id="3" creationId="{F45307C2-5EEA-4F95-9306-2A080C9E0DBB}"/>
          </ac:spMkLst>
        </pc:spChg>
      </pc:sldChg>
      <pc:sldChg chg="modSp add mod ord">
        <pc:chgData name="Gomez, Vladimir" userId="9d2918df-332a-4708-97a8-0c7fdea64f5e" providerId="ADAL" clId="{20F4F6DE-EDDD-470C-9151-17F8D4F3BBEB}" dt="2023-06-28T12:57:15.470" v="10707" actId="2711"/>
        <pc:sldMkLst>
          <pc:docMk/>
          <pc:sldMk cId="1025888979" sldId="790"/>
        </pc:sldMkLst>
        <pc:spChg chg="mod">
          <ac:chgData name="Gomez, Vladimir" userId="9d2918df-332a-4708-97a8-0c7fdea64f5e" providerId="ADAL" clId="{20F4F6DE-EDDD-470C-9151-17F8D4F3BBEB}" dt="2023-06-28T12:57:15.470" v="10707" actId="2711"/>
          <ac:spMkLst>
            <pc:docMk/>
            <pc:sldMk cId="1025888979" sldId="790"/>
            <ac:spMk id="3" creationId="{8E70D020-F9A1-43CA-B549-63F648FD607A}"/>
          </ac:spMkLst>
        </pc:spChg>
        <pc:spChg chg="mod">
          <ac:chgData name="Gomez, Vladimir" userId="9d2918df-332a-4708-97a8-0c7fdea64f5e" providerId="ADAL" clId="{20F4F6DE-EDDD-470C-9151-17F8D4F3BBEB}" dt="2023-06-28T12:52:08.120" v="10593" actId="20577"/>
          <ac:spMkLst>
            <pc:docMk/>
            <pc:sldMk cId="1025888979" sldId="790"/>
            <ac:spMk id="13315" creationId="{00000000-0000-0000-0000-000000000000}"/>
          </ac:spMkLst>
        </pc:spChg>
        <pc:spChg chg="mod">
          <ac:chgData name="Gomez, Vladimir" userId="9d2918df-332a-4708-97a8-0c7fdea64f5e" providerId="ADAL" clId="{20F4F6DE-EDDD-470C-9151-17F8D4F3BBEB}" dt="2023-06-28T12:55:30.290" v="10699" actId="20577"/>
          <ac:spMkLst>
            <pc:docMk/>
            <pc:sldMk cId="1025888979" sldId="790"/>
            <ac:spMk id="24578" creationId="{00000000-0000-0000-0000-000000000000}"/>
          </ac:spMkLst>
        </pc:spChg>
      </pc:sldChg>
      <pc:sldChg chg="addSp delSp modSp add mod ord">
        <pc:chgData name="Gomez, Vladimir" userId="9d2918df-332a-4708-97a8-0c7fdea64f5e" providerId="ADAL" clId="{20F4F6DE-EDDD-470C-9151-17F8D4F3BBEB}" dt="2023-06-28T13:06:11.912" v="10770" actId="255"/>
        <pc:sldMkLst>
          <pc:docMk/>
          <pc:sldMk cId="2983324420" sldId="791"/>
        </pc:sldMkLst>
        <pc:spChg chg="mod">
          <ac:chgData name="Gomez, Vladimir" userId="9d2918df-332a-4708-97a8-0c7fdea64f5e" providerId="ADAL" clId="{20F4F6DE-EDDD-470C-9151-17F8D4F3BBEB}" dt="2023-06-28T13:06:11.912" v="10770" actId="255"/>
          <ac:spMkLst>
            <pc:docMk/>
            <pc:sldMk cId="2983324420" sldId="791"/>
            <ac:spMk id="3" creationId="{8E70D020-F9A1-43CA-B549-63F648FD607A}"/>
          </ac:spMkLst>
        </pc:spChg>
        <pc:spChg chg="add del mod">
          <ac:chgData name="Gomez, Vladimir" userId="9d2918df-332a-4708-97a8-0c7fdea64f5e" providerId="ADAL" clId="{20F4F6DE-EDDD-470C-9151-17F8D4F3BBEB}" dt="2023-06-28T12:57:47.784" v="10711" actId="478"/>
          <ac:spMkLst>
            <pc:docMk/>
            <pc:sldMk cId="2983324420" sldId="791"/>
            <ac:spMk id="4" creationId="{764F6CD4-F2B4-4BD1-8CBA-A69062920025}"/>
          </ac:spMkLst>
        </pc:spChg>
        <pc:spChg chg="add del mod">
          <ac:chgData name="Gomez, Vladimir" userId="9d2918df-332a-4708-97a8-0c7fdea64f5e" providerId="ADAL" clId="{20F4F6DE-EDDD-470C-9151-17F8D4F3BBEB}" dt="2023-06-28T12:58:22.630" v="10715" actId="478"/>
          <ac:spMkLst>
            <pc:docMk/>
            <pc:sldMk cId="2983324420" sldId="791"/>
            <ac:spMk id="6" creationId="{057C598F-E684-434D-B41C-4D736E652CF7}"/>
          </ac:spMkLst>
        </pc:spChg>
        <pc:spChg chg="add del mod">
          <ac:chgData name="Gomez, Vladimir" userId="9d2918df-332a-4708-97a8-0c7fdea64f5e" providerId="ADAL" clId="{20F4F6DE-EDDD-470C-9151-17F8D4F3BBEB}" dt="2023-06-28T12:58:17.240" v="10714" actId="478"/>
          <ac:spMkLst>
            <pc:docMk/>
            <pc:sldMk cId="2983324420" sldId="791"/>
            <ac:spMk id="13315" creationId="{00000000-0000-0000-0000-000000000000}"/>
          </ac:spMkLst>
        </pc:spChg>
        <pc:spChg chg="mod">
          <ac:chgData name="Gomez, Vladimir" userId="9d2918df-332a-4708-97a8-0c7fdea64f5e" providerId="ADAL" clId="{20F4F6DE-EDDD-470C-9151-17F8D4F3BBEB}" dt="2023-06-28T12:59:27.892" v="10717" actId="1076"/>
          <ac:spMkLst>
            <pc:docMk/>
            <pc:sldMk cId="2983324420" sldId="791"/>
            <ac:spMk id="24578" creationId="{00000000-0000-0000-0000-000000000000}"/>
          </ac:spMkLst>
        </pc:spChg>
      </pc:sldChg>
      <pc:sldChg chg="modSp add mod ord">
        <pc:chgData name="Gomez, Vladimir" userId="9d2918df-332a-4708-97a8-0c7fdea64f5e" providerId="ADAL" clId="{20F4F6DE-EDDD-470C-9151-17F8D4F3BBEB}" dt="2023-06-28T13:07:01.170" v="10774" actId="20577"/>
        <pc:sldMkLst>
          <pc:docMk/>
          <pc:sldMk cId="2994364874" sldId="792"/>
        </pc:sldMkLst>
        <pc:spChg chg="mod">
          <ac:chgData name="Gomez, Vladimir" userId="9d2918df-332a-4708-97a8-0c7fdea64f5e" providerId="ADAL" clId="{20F4F6DE-EDDD-470C-9151-17F8D4F3BBEB}" dt="2023-06-28T13:03:38.748" v="10757" actId="1076"/>
          <ac:spMkLst>
            <pc:docMk/>
            <pc:sldMk cId="2994364874" sldId="792"/>
            <ac:spMk id="3" creationId="{7FC167DF-62B1-40FB-B948-FE4B072E9A60}"/>
          </ac:spMkLst>
        </pc:spChg>
        <pc:spChg chg="mod">
          <ac:chgData name="Gomez, Vladimir" userId="9d2918df-332a-4708-97a8-0c7fdea64f5e" providerId="ADAL" clId="{20F4F6DE-EDDD-470C-9151-17F8D4F3BBEB}" dt="2023-06-28T13:07:01.170" v="10774" actId="20577"/>
          <ac:spMkLst>
            <pc:docMk/>
            <pc:sldMk cId="2994364874" sldId="792"/>
            <ac:spMk id="4" creationId="{1FBCC7BC-1E8B-408D-8EF7-23B3582AF4DE}"/>
          </ac:spMkLst>
        </pc:spChg>
      </pc:sldChg>
      <pc:sldChg chg="addSp delSp modSp new mod modClrScheme chgLayout">
        <pc:chgData name="Gomez, Vladimir" userId="9d2918df-332a-4708-97a8-0c7fdea64f5e" providerId="ADAL" clId="{20F4F6DE-EDDD-470C-9151-17F8D4F3BBEB}" dt="2023-06-28T12:55:11.835" v="10698" actId="20577"/>
        <pc:sldMkLst>
          <pc:docMk/>
          <pc:sldMk cId="970357566" sldId="793"/>
        </pc:sldMkLst>
        <pc:spChg chg="del mod ord">
          <ac:chgData name="Gomez, Vladimir" userId="9d2918df-332a-4708-97a8-0c7fdea64f5e" providerId="ADAL" clId="{20F4F6DE-EDDD-470C-9151-17F8D4F3BBEB}" dt="2023-06-28T12:54:37.527" v="10633" actId="700"/>
          <ac:spMkLst>
            <pc:docMk/>
            <pc:sldMk cId="970357566" sldId="793"/>
            <ac:spMk id="2" creationId="{B8C44FB9-5BBA-41F9-AD74-C7AE41C060CC}"/>
          </ac:spMkLst>
        </pc:spChg>
        <pc:spChg chg="del mod ord">
          <ac:chgData name="Gomez, Vladimir" userId="9d2918df-332a-4708-97a8-0c7fdea64f5e" providerId="ADAL" clId="{20F4F6DE-EDDD-470C-9151-17F8D4F3BBEB}" dt="2023-06-28T12:54:37.527" v="10633" actId="700"/>
          <ac:spMkLst>
            <pc:docMk/>
            <pc:sldMk cId="970357566" sldId="793"/>
            <ac:spMk id="3" creationId="{99C2DFBF-8FCB-4D9C-853F-A1B1EF0BACA5}"/>
          </ac:spMkLst>
        </pc:spChg>
        <pc:spChg chg="add mod ord">
          <ac:chgData name="Gomez, Vladimir" userId="9d2918df-332a-4708-97a8-0c7fdea64f5e" providerId="ADAL" clId="{20F4F6DE-EDDD-470C-9151-17F8D4F3BBEB}" dt="2023-06-28T12:54:55.344" v="10656" actId="20577"/>
          <ac:spMkLst>
            <pc:docMk/>
            <pc:sldMk cId="970357566" sldId="793"/>
            <ac:spMk id="4" creationId="{0E7685B1-4879-4B46-A5C3-759FBEA372A9}"/>
          </ac:spMkLst>
        </pc:spChg>
        <pc:spChg chg="add mod ord">
          <ac:chgData name="Gomez, Vladimir" userId="9d2918df-332a-4708-97a8-0c7fdea64f5e" providerId="ADAL" clId="{20F4F6DE-EDDD-470C-9151-17F8D4F3BBEB}" dt="2023-06-28T12:55:11.835" v="10698" actId="20577"/>
          <ac:spMkLst>
            <pc:docMk/>
            <pc:sldMk cId="970357566" sldId="793"/>
            <ac:spMk id="5" creationId="{5C6E5E40-D57D-46A4-93C0-9FA7AD65C0B7}"/>
          </ac:spMkLst>
        </pc:spChg>
      </pc:sldChg>
      <pc:sldChg chg="modSp new mod">
        <pc:chgData name="Gomez, Vladimir" userId="9d2918df-332a-4708-97a8-0c7fdea64f5e" providerId="ADAL" clId="{20F4F6DE-EDDD-470C-9151-17F8D4F3BBEB}" dt="2023-06-28T13:19:25.459" v="10882" actId="20577"/>
        <pc:sldMkLst>
          <pc:docMk/>
          <pc:sldMk cId="1905116796" sldId="794"/>
        </pc:sldMkLst>
        <pc:spChg chg="mod">
          <ac:chgData name="Gomez, Vladimir" userId="9d2918df-332a-4708-97a8-0c7fdea64f5e" providerId="ADAL" clId="{20F4F6DE-EDDD-470C-9151-17F8D4F3BBEB}" dt="2023-06-28T13:19:13.023" v="10841" actId="20577"/>
          <ac:spMkLst>
            <pc:docMk/>
            <pc:sldMk cId="1905116796" sldId="794"/>
            <ac:spMk id="2" creationId="{78CA6887-56BD-4DD6-8863-D0AF7E2EF76E}"/>
          </ac:spMkLst>
        </pc:spChg>
        <pc:spChg chg="mod">
          <ac:chgData name="Gomez, Vladimir" userId="9d2918df-332a-4708-97a8-0c7fdea64f5e" providerId="ADAL" clId="{20F4F6DE-EDDD-470C-9151-17F8D4F3BBEB}" dt="2023-06-28T13:19:25.459" v="10882" actId="20577"/>
          <ac:spMkLst>
            <pc:docMk/>
            <pc:sldMk cId="1905116796" sldId="794"/>
            <ac:spMk id="3" creationId="{6F3B7C61-D3B3-4B8D-A66A-039876384F6F}"/>
          </ac:spMkLst>
        </pc:spChg>
      </pc:sldChg>
      <pc:sldChg chg="modSp add mod">
        <pc:chgData name="Gomez, Vladimir" userId="9d2918df-332a-4708-97a8-0c7fdea64f5e" providerId="ADAL" clId="{20F4F6DE-EDDD-470C-9151-17F8D4F3BBEB}" dt="2023-06-28T13:22:07.890" v="10899" actId="207"/>
        <pc:sldMkLst>
          <pc:docMk/>
          <pc:sldMk cId="0" sldId="795"/>
        </pc:sldMkLst>
        <pc:spChg chg="mod">
          <ac:chgData name="Gomez, Vladimir" userId="9d2918df-332a-4708-97a8-0c7fdea64f5e" providerId="ADAL" clId="{20F4F6DE-EDDD-470C-9151-17F8D4F3BBEB}" dt="2023-06-28T13:22:07.890" v="10899" actId="207"/>
          <ac:spMkLst>
            <pc:docMk/>
            <pc:sldMk cId="0" sldId="795"/>
            <ac:spMk id="4" creationId="{A80BA356-A5E5-90E3-4366-C08D5FD85DC4}"/>
          </ac:spMkLst>
        </pc:spChg>
        <pc:spChg chg="mod">
          <ac:chgData name="Gomez, Vladimir" userId="9d2918df-332a-4708-97a8-0c7fdea64f5e" providerId="ADAL" clId="{20F4F6DE-EDDD-470C-9151-17F8D4F3BBEB}" dt="2023-06-28T13:20:16.277" v="10888" actId="1076"/>
          <ac:spMkLst>
            <pc:docMk/>
            <pc:sldMk cId="0" sldId="795"/>
            <ac:spMk id="24577" creationId="{00000000-0000-0000-0000-000000000000}"/>
          </ac:spMkLst>
        </pc:spChg>
        <pc:picChg chg="mod">
          <ac:chgData name="Gomez, Vladimir" userId="9d2918df-332a-4708-97a8-0c7fdea64f5e" providerId="ADAL" clId="{20F4F6DE-EDDD-470C-9151-17F8D4F3BBEB}" dt="2023-06-28T13:21:11.526" v="10894" actId="1076"/>
          <ac:picMkLst>
            <pc:docMk/>
            <pc:sldMk cId="0" sldId="795"/>
            <ac:picMk id="5" creationId="{136947B3-E39C-B5C4-7F33-B77FD9F24630}"/>
          </ac:picMkLst>
        </pc:picChg>
        <pc:picChg chg="mod">
          <ac:chgData name="Gomez, Vladimir" userId="9d2918df-332a-4708-97a8-0c7fdea64f5e" providerId="ADAL" clId="{20F4F6DE-EDDD-470C-9151-17F8D4F3BBEB}" dt="2023-06-28T13:21:17.518" v="10895" actId="1076"/>
          <ac:picMkLst>
            <pc:docMk/>
            <pc:sldMk cId="0" sldId="795"/>
            <ac:picMk id="6" creationId="{D4F741FC-5A75-343A-DD0C-303925311617}"/>
          </ac:picMkLst>
        </pc:picChg>
      </pc:sldChg>
      <pc:sldChg chg="modSp new mod">
        <pc:chgData name="Gomez, Vladimir" userId="9d2918df-332a-4708-97a8-0c7fdea64f5e" providerId="ADAL" clId="{20F4F6DE-EDDD-470C-9151-17F8D4F3BBEB}" dt="2023-06-28T13:24:17.297" v="10973" actId="20577"/>
        <pc:sldMkLst>
          <pc:docMk/>
          <pc:sldMk cId="3123427413" sldId="796"/>
        </pc:sldMkLst>
        <pc:spChg chg="mod">
          <ac:chgData name="Gomez, Vladimir" userId="9d2918df-332a-4708-97a8-0c7fdea64f5e" providerId="ADAL" clId="{20F4F6DE-EDDD-470C-9151-17F8D4F3BBEB}" dt="2023-06-28T13:24:04.401" v="10914" actId="20577"/>
          <ac:spMkLst>
            <pc:docMk/>
            <pc:sldMk cId="3123427413" sldId="796"/>
            <ac:spMk id="2" creationId="{60606E2A-E2EC-4FFE-8C20-13DE4AA952E6}"/>
          </ac:spMkLst>
        </pc:spChg>
        <pc:spChg chg="mod">
          <ac:chgData name="Gomez, Vladimir" userId="9d2918df-332a-4708-97a8-0c7fdea64f5e" providerId="ADAL" clId="{20F4F6DE-EDDD-470C-9151-17F8D4F3BBEB}" dt="2023-06-28T13:24:17.297" v="10973" actId="20577"/>
          <ac:spMkLst>
            <pc:docMk/>
            <pc:sldMk cId="3123427413" sldId="796"/>
            <ac:spMk id="3" creationId="{A805573E-B63A-4F22-8B08-F4FEB0C7DCD0}"/>
          </ac:spMkLst>
        </pc:spChg>
      </pc:sldChg>
      <pc:sldChg chg="modSp new mod">
        <pc:chgData name="Gomez, Vladimir" userId="9d2918df-332a-4708-97a8-0c7fdea64f5e" providerId="ADAL" clId="{20F4F6DE-EDDD-470C-9151-17F8D4F3BBEB}" dt="2023-06-28T13:40:47.515" v="11118" actId="20577"/>
        <pc:sldMkLst>
          <pc:docMk/>
          <pc:sldMk cId="3160913156" sldId="797"/>
        </pc:sldMkLst>
        <pc:spChg chg="mod">
          <ac:chgData name="Gomez, Vladimir" userId="9d2918df-332a-4708-97a8-0c7fdea64f5e" providerId="ADAL" clId="{20F4F6DE-EDDD-470C-9151-17F8D4F3BBEB}" dt="2023-06-28T13:40:34.879" v="11063" actId="20577"/>
          <ac:spMkLst>
            <pc:docMk/>
            <pc:sldMk cId="3160913156" sldId="797"/>
            <ac:spMk id="2" creationId="{D0A6720F-38BF-40E7-925F-283ACA81630F}"/>
          </ac:spMkLst>
        </pc:spChg>
        <pc:spChg chg="mod">
          <ac:chgData name="Gomez, Vladimir" userId="9d2918df-332a-4708-97a8-0c7fdea64f5e" providerId="ADAL" clId="{20F4F6DE-EDDD-470C-9151-17F8D4F3BBEB}" dt="2023-06-28T13:40:47.515" v="11118" actId="20577"/>
          <ac:spMkLst>
            <pc:docMk/>
            <pc:sldMk cId="3160913156" sldId="797"/>
            <ac:spMk id="3" creationId="{BF086673-0704-4E66-9FDB-4AA9AB7A06F4}"/>
          </ac:spMkLst>
        </pc:spChg>
      </pc:sldChg>
      <pc:sldChg chg="modSp new mod">
        <pc:chgData name="Gomez, Vladimir" userId="9d2918df-332a-4708-97a8-0c7fdea64f5e" providerId="ADAL" clId="{20F4F6DE-EDDD-470C-9151-17F8D4F3BBEB}" dt="2023-07-07T20:27:05.314" v="14393" actId="1076"/>
        <pc:sldMkLst>
          <pc:docMk/>
          <pc:sldMk cId="2581014067" sldId="798"/>
        </pc:sldMkLst>
        <pc:spChg chg="mod">
          <ac:chgData name="Gomez, Vladimir" userId="9d2918df-332a-4708-97a8-0c7fdea64f5e" providerId="ADAL" clId="{20F4F6DE-EDDD-470C-9151-17F8D4F3BBEB}" dt="2023-07-07T19:05:29.326" v="13967" actId="255"/>
          <ac:spMkLst>
            <pc:docMk/>
            <pc:sldMk cId="2581014067" sldId="798"/>
            <ac:spMk id="2" creationId="{0B6A41E7-A006-4C48-8FBF-A8951F776804}"/>
          </ac:spMkLst>
        </pc:spChg>
        <pc:spChg chg="mod">
          <ac:chgData name="Gomez, Vladimir" userId="9d2918df-332a-4708-97a8-0c7fdea64f5e" providerId="ADAL" clId="{20F4F6DE-EDDD-470C-9151-17F8D4F3BBEB}" dt="2023-07-07T20:27:05.314" v="14393" actId="1076"/>
          <ac:spMkLst>
            <pc:docMk/>
            <pc:sldMk cId="2581014067" sldId="798"/>
            <ac:spMk id="3" creationId="{BBBE3FB8-7B21-4CFE-9B4C-BCA601BE826A}"/>
          </ac:spMkLst>
        </pc:spChg>
      </pc:sldChg>
      <pc:sldChg chg="add delCm">
        <pc:chgData name="Gomez, Vladimir" userId="9d2918df-332a-4708-97a8-0c7fdea64f5e" providerId="ADAL" clId="{20F4F6DE-EDDD-470C-9151-17F8D4F3BBEB}" dt="2023-07-10T16:14:19.931" v="14698"/>
        <pc:sldMkLst>
          <pc:docMk/>
          <pc:sldMk cId="3554704406" sldId="799"/>
        </pc:sldMkLst>
      </pc:sldChg>
      <pc:sldChg chg="add">
        <pc:chgData name="Gomez, Vladimir" userId="9d2918df-332a-4708-97a8-0c7fdea64f5e" providerId="ADAL" clId="{20F4F6DE-EDDD-470C-9151-17F8D4F3BBEB}" dt="2023-07-10T16:19:43.633" v="14704"/>
        <pc:sldMkLst>
          <pc:docMk/>
          <pc:sldMk cId="972952717" sldId="800"/>
        </pc:sldMkLst>
      </pc:sldChg>
      <pc:sldMasterChg chg="delSldLayout">
        <pc:chgData name="Gomez, Vladimir" userId="9d2918df-332a-4708-97a8-0c7fdea64f5e" providerId="ADAL" clId="{20F4F6DE-EDDD-470C-9151-17F8D4F3BBEB}" dt="2023-06-22T15:55:17.658" v="4263" actId="47"/>
        <pc:sldMasterMkLst>
          <pc:docMk/>
          <pc:sldMasterMk cId="4391539" sldId="2147483666"/>
        </pc:sldMasterMkLst>
        <pc:sldLayoutChg chg="del">
          <pc:chgData name="Gomez, Vladimir" userId="9d2918df-332a-4708-97a8-0c7fdea64f5e" providerId="ADAL" clId="{20F4F6DE-EDDD-470C-9151-17F8D4F3BBEB}" dt="2023-06-22T15:55:17.658" v="4263" actId="47"/>
          <pc:sldLayoutMkLst>
            <pc:docMk/>
            <pc:sldMasterMk cId="4391539" sldId="2147483666"/>
            <pc:sldLayoutMk cId="2301025643" sldId="2147483677"/>
          </pc:sldLayoutMkLst>
        </pc:sldLayoutChg>
      </pc:sldMasterChg>
    </pc:docChg>
  </pc:docChgLst>
  <pc:docChgLst>
    <pc:chgData name="Gomez, Vladimir" userId="9d2918df-332a-4708-97a8-0c7fdea64f5e" providerId="ADAL" clId="{87F4CBB2-299D-4329-951B-FA4032A051EA}"/>
    <pc:docChg chg="undo custSel addSld delSld modSld delMainMaster">
      <pc:chgData name="Gomez, Vladimir" userId="9d2918df-332a-4708-97a8-0c7fdea64f5e" providerId="ADAL" clId="{87F4CBB2-299D-4329-951B-FA4032A051EA}" dt="2023-06-19T14:58:19.232" v="502" actId="1076"/>
      <pc:docMkLst>
        <pc:docMk/>
      </pc:docMkLst>
      <pc:sldChg chg="modSp add mod">
        <pc:chgData name="Gomez, Vladimir" userId="9d2918df-332a-4708-97a8-0c7fdea64f5e" providerId="ADAL" clId="{87F4CBB2-299D-4329-951B-FA4032A051EA}" dt="2023-06-19T14:47:28.068" v="450" actId="20577"/>
        <pc:sldMkLst>
          <pc:docMk/>
          <pc:sldMk cId="270214" sldId="297"/>
        </pc:sldMkLst>
        <pc:spChg chg="mod">
          <ac:chgData name="Gomez, Vladimir" userId="9d2918df-332a-4708-97a8-0c7fdea64f5e" providerId="ADAL" clId="{87F4CBB2-299D-4329-951B-FA4032A051EA}" dt="2023-06-19T14:47:28.068" v="450" actId="20577"/>
          <ac:spMkLst>
            <pc:docMk/>
            <pc:sldMk cId="270214" sldId="297"/>
            <ac:spMk id="5" creationId="{D658DED9-B2E0-43D8-A109-A7941249EB84}"/>
          </ac:spMkLst>
        </pc:spChg>
        <pc:picChg chg="mod">
          <ac:chgData name="Gomez, Vladimir" userId="9d2918df-332a-4708-97a8-0c7fdea64f5e" providerId="ADAL" clId="{87F4CBB2-299D-4329-951B-FA4032A051EA}" dt="2023-06-19T14:47:14.195" v="449" actId="1076"/>
          <ac:picMkLst>
            <pc:docMk/>
            <pc:sldMk cId="270214" sldId="297"/>
            <ac:picMk id="105" creationId="{165CF234-7E2F-4C77-8091-5FF7FFF84871}"/>
          </ac:picMkLst>
        </pc:picChg>
      </pc:sldChg>
      <pc:sldChg chg="modSp add mod">
        <pc:chgData name="Gomez, Vladimir" userId="9d2918df-332a-4708-97a8-0c7fdea64f5e" providerId="ADAL" clId="{87F4CBB2-299D-4329-951B-FA4032A051EA}" dt="2023-06-19T14:58:19.232" v="502" actId="1076"/>
        <pc:sldMkLst>
          <pc:docMk/>
          <pc:sldMk cId="3358739822" sldId="299"/>
        </pc:sldMkLst>
        <pc:spChg chg="mod">
          <ac:chgData name="Gomez, Vladimir" userId="9d2918df-332a-4708-97a8-0c7fdea64f5e" providerId="ADAL" clId="{87F4CBB2-299D-4329-951B-FA4032A051EA}" dt="2023-06-19T14:56:51.214" v="498" actId="1076"/>
          <ac:spMkLst>
            <pc:docMk/>
            <pc:sldMk cId="3358739822" sldId="299"/>
            <ac:spMk id="2" creationId="{36E13C81-2779-4899-81D7-E8322C0769D1}"/>
          </ac:spMkLst>
        </pc:spChg>
        <pc:spChg chg="mod">
          <ac:chgData name="Gomez, Vladimir" userId="9d2918df-332a-4708-97a8-0c7fdea64f5e" providerId="ADAL" clId="{87F4CBB2-299D-4329-951B-FA4032A051EA}" dt="2023-06-19T14:57:56.432" v="501" actId="1076"/>
          <ac:spMkLst>
            <pc:docMk/>
            <pc:sldMk cId="3358739822" sldId="299"/>
            <ac:spMk id="4" creationId="{92960861-7A22-4D3B-9BAF-8ECD50194775}"/>
          </ac:spMkLst>
        </pc:spChg>
        <pc:spChg chg="mod">
          <ac:chgData name="Gomez, Vladimir" userId="9d2918df-332a-4708-97a8-0c7fdea64f5e" providerId="ADAL" clId="{87F4CBB2-299D-4329-951B-FA4032A051EA}" dt="2023-06-19T14:57:56.432" v="501" actId="1076"/>
          <ac:spMkLst>
            <pc:docMk/>
            <pc:sldMk cId="3358739822" sldId="299"/>
            <ac:spMk id="5" creationId="{9E90E617-A008-49FA-9E68-4FF842A3DFC0}"/>
          </ac:spMkLst>
        </pc:spChg>
        <pc:spChg chg="mod">
          <ac:chgData name="Gomez, Vladimir" userId="9d2918df-332a-4708-97a8-0c7fdea64f5e" providerId="ADAL" clId="{87F4CBB2-299D-4329-951B-FA4032A051EA}" dt="2023-06-19T14:57:56.432" v="501" actId="1076"/>
          <ac:spMkLst>
            <pc:docMk/>
            <pc:sldMk cId="3358739822" sldId="299"/>
            <ac:spMk id="6" creationId="{1D1C755B-5C58-44ED-A5F5-CA604B85ABEA}"/>
          </ac:spMkLst>
        </pc:spChg>
        <pc:spChg chg="mod">
          <ac:chgData name="Gomez, Vladimir" userId="9d2918df-332a-4708-97a8-0c7fdea64f5e" providerId="ADAL" clId="{87F4CBB2-299D-4329-951B-FA4032A051EA}" dt="2023-06-19T14:57:56.432" v="501" actId="1076"/>
          <ac:spMkLst>
            <pc:docMk/>
            <pc:sldMk cId="3358739822" sldId="299"/>
            <ac:spMk id="7" creationId="{E407EB19-A4FE-41B2-8450-D9D03B0DEE5F}"/>
          </ac:spMkLst>
        </pc:spChg>
        <pc:spChg chg="mod">
          <ac:chgData name="Gomez, Vladimir" userId="9d2918df-332a-4708-97a8-0c7fdea64f5e" providerId="ADAL" clId="{87F4CBB2-299D-4329-951B-FA4032A051EA}" dt="2023-06-19T14:57:56.432" v="501" actId="1076"/>
          <ac:spMkLst>
            <pc:docMk/>
            <pc:sldMk cId="3358739822" sldId="299"/>
            <ac:spMk id="8" creationId="{44537E9F-617B-41B9-A94E-AD58B645CBBF}"/>
          </ac:spMkLst>
        </pc:spChg>
        <pc:spChg chg="mod">
          <ac:chgData name="Gomez, Vladimir" userId="9d2918df-332a-4708-97a8-0c7fdea64f5e" providerId="ADAL" clId="{87F4CBB2-299D-4329-951B-FA4032A051EA}" dt="2023-06-19T14:57:56.432" v="501" actId="1076"/>
          <ac:spMkLst>
            <pc:docMk/>
            <pc:sldMk cId="3358739822" sldId="299"/>
            <ac:spMk id="9" creationId="{7240D9D9-3888-487F-8360-E21B0E5FC408}"/>
          </ac:spMkLst>
        </pc:spChg>
        <pc:spChg chg="mod">
          <ac:chgData name="Gomez, Vladimir" userId="9d2918df-332a-4708-97a8-0c7fdea64f5e" providerId="ADAL" clId="{87F4CBB2-299D-4329-951B-FA4032A051EA}" dt="2023-06-19T14:57:56.432" v="501" actId="1076"/>
          <ac:spMkLst>
            <pc:docMk/>
            <pc:sldMk cId="3358739822" sldId="299"/>
            <ac:spMk id="10" creationId="{C91F17B4-124B-403A-93CA-122EEA4FECC2}"/>
          </ac:spMkLst>
        </pc:spChg>
        <pc:spChg chg="mod">
          <ac:chgData name="Gomez, Vladimir" userId="9d2918df-332a-4708-97a8-0c7fdea64f5e" providerId="ADAL" clId="{87F4CBB2-299D-4329-951B-FA4032A051EA}" dt="2023-06-19T14:57:56.432" v="501" actId="1076"/>
          <ac:spMkLst>
            <pc:docMk/>
            <pc:sldMk cId="3358739822" sldId="299"/>
            <ac:spMk id="11" creationId="{9F301A8E-4412-42BC-84CE-7E9B3443913A}"/>
          </ac:spMkLst>
        </pc:spChg>
        <pc:spChg chg="mod">
          <ac:chgData name="Gomez, Vladimir" userId="9d2918df-332a-4708-97a8-0c7fdea64f5e" providerId="ADAL" clId="{87F4CBB2-299D-4329-951B-FA4032A051EA}" dt="2023-06-19T14:57:56.432" v="501" actId="1076"/>
          <ac:spMkLst>
            <pc:docMk/>
            <pc:sldMk cId="3358739822" sldId="299"/>
            <ac:spMk id="12" creationId="{0309A9EB-F6DB-4C8A-AF20-20B4ED5BB385}"/>
          </ac:spMkLst>
        </pc:spChg>
        <pc:spChg chg="mod">
          <ac:chgData name="Gomez, Vladimir" userId="9d2918df-332a-4708-97a8-0c7fdea64f5e" providerId="ADAL" clId="{87F4CBB2-299D-4329-951B-FA4032A051EA}" dt="2023-06-19T14:57:56.432" v="501" actId="1076"/>
          <ac:spMkLst>
            <pc:docMk/>
            <pc:sldMk cId="3358739822" sldId="299"/>
            <ac:spMk id="13" creationId="{128C79BE-7B85-4742-86FC-7E863475EE80}"/>
          </ac:spMkLst>
        </pc:spChg>
        <pc:spChg chg="mod">
          <ac:chgData name="Gomez, Vladimir" userId="9d2918df-332a-4708-97a8-0c7fdea64f5e" providerId="ADAL" clId="{87F4CBB2-299D-4329-951B-FA4032A051EA}" dt="2023-06-19T14:57:56.432" v="501" actId="1076"/>
          <ac:spMkLst>
            <pc:docMk/>
            <pc:sldMk cId="3358739822" sldId="299"/>
            <ac:spMk id="14" creationId="{EB4B91E3-43D5-4EBD-B9E7-5261DCB448B8}"/>
          </ac:spMkLst>
        </pc:spChg>
        <pc:spChg chg="mod">
          <ac:chgData name="Gomez, Vladimir" userId="9d2918df-332a-4708-97a8-0c7fdea64f5e" providerId="ADAL" clId="{87F4CBB2-299D-4329-951B-FA4032A051EA}" dt="2023-06-19T14:57:56.432" v="501" actId="1076"/>
          <ac:spMkLst>
            <pc:docMk/>
            <pc:sldMk cId="3358739822" sldId="299"/>
            <ac:spMk id="15" creationId="{551E7D81-7717-427A-8BE6-B8916495154D}"/>
          </ac:spMkLst>
        </pc:spChg>
        <pc:spChg chg="mod">
          <ac:chgData name="Gomez, Vladimir" userId="9d2918df-332a-4708-97a8-0c7fdea64f5e" providerId="ADAL" clId="{87F4CBB2-299D-4329-951B-FA4032A051EA}" dt="2023-06-19T14:57:56.432" v="501" actId="1076"/>
          <ac:spMkLst>
            <pc:docMk/>
            <pc:sldMk cId="3358739822" sldId="299"/>
            <ac:spMk id="17" creationId="{7224D62F-2653-4982-9CB3-E3397D1E7275}"/>
          </ac:spMkLst>
        </pc:spChg>
        <pc:spChg chg="mod">
          <ac:chgData name="Gomez, Vladimir" userId="9d2918df-332a-4708-97a8-0c7fdea64f5e" providerId="ADAL" clId="{87F4CBB2-299D-4329-951B-FA4032A051EA}" dt="2023-06-19T14:57:56.432" v="501" actId="1076"/>
          <ac:spMkLst>
            <pc:docMk/>
            <pc:sldMk cId="3358739822" sldId="299"/>
            <ac:spMk id="18" creationId="{A31C89C4-1733-4E0B-AD82-81C87CC1279C}"/>
          </ac:spMkLst>
        </pc:spChg>
        <pc:spChg chg="mod">
          <ac:chgData name="Gomez, Vladimir" userId="9d2918df-332a-4708-97a8-0c7fdea64f5e" providerId="ADAL" clId="{87F4CBB2-299D-4329-951B-FA4032A051EA}" dt="2023-06-19T14:57:56.432" v="501" actId="1076"/>
          <ac:spMkLst>
            <pc:docMk/>
            <pc:sldMk cId="3358739822" sldId="299"/>
            <ac:spMk id="20" creationId="{260813D9-1FA5-4DE6-B322-650AF352CDC7}"/>
          </ac:spMkLst>
        </pc:spChg>
        <pc:spChg chg="mod">
          <ac:chgData name="Gomez, Vladimir" userId="9d2918df-332a-4708-97a8-0c7fdea64f5e" providerId="ADAL" clId="{87F4CBB2-299D-4329-951B-FA4032A051EA}" dt="2023-06-19T14:57:56.432" v="501" actId="1076"/>
          <ac:spMkLst>
            <pc:docMk/>
            <pc:sldMk cId="3358739822" sldId="299"/>
            <ac:spMk id="21" creationId="{4703C540-BB0C-4BD9-A65F-C566FC1B7499}"/>
          </ac:spMkLst>
        </pc:spChg>
        <pc:spChg chg="mod">
          <ac:chgData name="Gomez, Vladimir" userId="9d2918df-332a-4708-97a8-0c7fdea64f5e" providerId="ADAL" clId="{87F4CBB2-299D-4329-951B-FA4032A051EA}" dt="2023-06-19T14:57:56.432" v="501" actId="1076"/>
          <ac:spMkLst>
            <pc:docMk/>
            <pc:sldMk cId="3358739822" sldId="299"/>
            <ac:spMk id="22" creationId="{2C4E86C3-E64E-481A-BEA1-179E511996E0}"/>
          </ac:spMkLst>
        </pc:spChg>
        <pc:spChg chg="mod">
          <ac:chgData name="Gomez, Vladimir" userId="9d2918df-332a-4708-97a8-0c7fdea64f5e" providerId="ADAL" clId="{87F4CBB2-299D-4329-951B-FA4032A051EA}" dt="2023-06-19T14:57:56.432" v="501" actId="1076"/>
          <ac:spMkLst>
            <pc:docMk/>
            <pc:sldMk cId="3358739822" sldId="299"/>
            <ac:spMk id="25" creationId="{27DB8619-DA79-419C-9562-06C5DFE39AAB}"/>
          </ac:spMkLst>
        </pc:spChg>
        <pc:spChg chg="mod">
          <ac:chgData name="Gomez, Vladimir" userId="9d2918df-332a-4708-97a8-0c7fdea64f5e" providerId="ADAL" clId="{87F4CBB2-299D-4329-951B-FA4032A051EA}" dt="2023-06-19T14:57:56.432" v="501" actId="1076"/>
          <ac:spMkLst>
            <pc:docMk/>
            <pc:sldMk cId="3358739822" sldId="299"/>
            <ac:spMk id="27" creationId="{08EF0D42-092F-4E03-8853-824ACD478982}"/>
          </ac:spMkLst>
        </pc:spChg>
        <pc:spChg chg="mod">
          <ac:chgData name="Gomez, Vladimir" userId="9d2918df-332a-4708-97a8-0c7fdea64f5e" providerId="ADAL" clId="{87F4CBB2-299D-4329-951B-FA4032A051EA}" dt="2023-06-19T14:57:56.432" v="501" actId="1076"/>
          <ac:spMkLst>
            <pc:docMk/>
            <pc:sldMk cId="3358739822" sldId="299"/>
            <ac:spMk id="28" creationId="{0C297988-7294-49B7-B2A7-817115CA8D1E}"/>
          </ac:spMkLst>
        </pc:spChg>
        <pc:spChg chg="mod">
          <ac:chgData name="Gomez, Vladimir" userId="9d2918df-332a-4708-97a8-0c7fdea64f5e" providerId="ADAL" clId="{87F4CBB2-299D-4329-951B-FA4032A051EA}" dt="2023-06-19T14:57:56.432" v="501" actId="1076"/>
          <ac:spMkLst>
            <pc:docMk/>
            <pc:sldMk cId="3358739822" sldId="299"/>
            <ac:spMk id="30" creationId="{2C83ADF9-4F36-4108-9E4B-F2698A8FD258}"/>
          </ac:spMkLst>
        </pc:spChg>
        <pc:spChg chg="mod">
          <ac:chgData name="Gomez, Vladimir" userId="9d2918df-332a-4708-97a8-0c7fdea64f5e" providerId="ADAL" clId="{87F4CBB2-299D-4329-951B-FA4032A051EA}" dt="2023-06-19T14:57:56.432" v="501" actId="1076"/>
          <ac:spMkLst>
            <pc:docMk/>
            <pc:sldMk cId="3358739822" sldId="299"/>
            <ac:spMk id="32" creationId="{72C68E3E-188C-4111-BB31-9450A709278D}"/>
          </ac:spMkLst>
        </pc:spChg>
        <pc:spChg chg="mod">
          <ac:chgData name="Gomez, Vladimir" userId="9d2918df-332a-4708-97a8-0c7fdea64f5e" providerId="ADAL" clId="{87F4CBB2-299D-4329-951B-FA4032A051EA}" dt="2023-06-19T14:57:56.432" v="501" actId="1076"/>
          <ac:spMkLst>
            <pc:docMk/>
            <pc:sldMk cId="3358739822" sldId="299"/>
            <ac:spMk id="33" creationId="{0770ED18-B722-4E3C-8986-3FA6BF79207B}"/>
          </ac:spMkLst>
        </pc:spChg>
        <pc:spChg chg="mod">
          <ac:chgData name="Gomez, Vladimir" userId="9d2918df-332a-4708-97a8-0c7fdea64f5e" providerId="ADAL" clId="{87F4CBB2-299D-4329-951B-FA4032A051EA}" dt="2023-06-19T14:57:56.432" v="501" actId="1076"/>
          <ac:spMkLst>
            <pc:docMk/>
            <pc:sldMk cId="3358739822" sldId="299"/>
            <ac:spMk id="35" creationId="{D455F8AE-C899-428B-A1D3-1120FF9ABB23}"/>
          </ac:spMkLst>
        </pc:spChg>
        <pc:spChg chg="mod">
          <ac:chgData name="Gomez, Vladimir" userId="9d2918df-332a-4708-97a8-0c7fdea64f5e" providerId="ADAL" clId="{87F4CBB2-299D-4329-951B-FA4032A051EA}" dt="2023-06-19T14:57:56.432" v="501" actId="1076"/>
          <ac:spMkLst>
            <pc:docMk/>
            <pc:sldMk cId="3358739822" sldId="299"/>
            <ac:spMk id="36" creationId="{01EC821A-D69D-42B9-AE79-945345FD0527}"/>
          </ac:spMkLst>
        </pc:spChg>
        <pc:spChg chg="mod">
          <ac:chgData name="Gomez, Vladimir" userId="9d2918df-332a-4708-97a8-0c7fdea64f5e" providerId="ADAL" clId="{87F4CBB2-299D-4329-951B-FA4032A051EA}" dt="2023-06-19T14:57:56.432" v="501" actId="1076"/>
          <ac:spMkLst>
            <pc:docMk/>
            <pc:sldMk cId="3358739822" sldId="299"/>
            <ac:spMk id="37" creationId="{3380EA28-6D2F-4246-98F3-DF8D7A78B22F}"/>
          </ac:spMkLst>
        </pc:spChg>
        <pc:spChg chg="mod">
          <ac:chgData name="Gomez, Vladimir" userId="9d2918df-332a-4708-97a8-0c7fdea64f5e" providerId="ADAL" clId="{87F4CBB2-299D-4329-951B-FA4032A051EA}" dt="2023-06-19T14:57:56.432" v="501" actId="1076"/>
          <ac:spMkLst>
            <pc:docMk/>
            <pc:sldMk cId="3358739822" sldId="299"/>
            <ac:spMk id="38" creationId="{EDD2F62D-808F-442E-BC04-B5A4277FE3C3}"/>
          </ac:spMkLst>
        </pc:spChg>
        <pc:spChg chg="mod">
          <ac:chgData name="Gomez, Vladimir" userId="9d2918df-332a-4708-97a8-0c7fdea64f5e" providerId="ADAL" clId="{87F4CBB2-299D-4329-951B-FA4032A051EA}" dt="2023-06-19T14:57:56.432" v="501" actId="1076"/>
          <ac:spMkLst>
            <pc:docMk/>
            <pc:sldMk cId="3358739822" sldId="299"/>
            <ac:spMk id="40" creationId="{098FD4EA-F6C7-42AF-99F6-23EE5FA39F0D}"/>
          </ac:spMkLst>
        </pc:spChg>
        <pc:spChg chg="mod">
          <ac:chgData name="Gomez, Vladimir" userId="9d2918df-332a-4708-97a8-0c7fdea64f5e" providerId="ADAL" clId="{87F4CBB2-299D-4329-951B-FA4032A051EA}" dt="2023-06-19T14:57:56.432" v="501" actId="1076"/>
          <ac:spMkLst>
            <pc:docMk/>
            <pc:sldMk cId="3358739822" sldId="299"/>
            <ac:spMk id="42" creationId="{6D70F0D7-1331-4601-9230-43486B1A6EE9}"/>
          </ac:spMkLst>
        </pc:spChg>
        <pc:spChg chg="mod">
          <ac:chgData name="Gomez, Vladimir" userId="9d2918df-332a-4708-97a8-0c7fdea64f5e" providerId="ADAL" clId="{87F4CBB2-299D-4329-951B-FA4032A051EA}" dt="2023-06-19T14:57:56.432" v="501" actId="1076"/>
          <ac:spMkLst>
            <pc:docMk/>
            <pc:sldMk cId="3358739822" sldId="299"/>
            <ac:spMk id="43" creationId="{527F4E92-9252-41F3-9558-26FEC245559A}"/>
          </ac:spMkLst>
        </pc:spChg>
        <pc:spChg chg="mod">
          <ac:chgData name="Gomez, Vladimir" userId="9d2918df-332a-4708-97a8-0c7fdea64f5e" providerId="ADAL" clId="{87F4CBB2-299D-4329-951B-FA4032A051EA}" dt="2023-06-19T14:57:56.432" v="501" actId="1076"/>
          <ac:spMkLst>
            <pc:docMk/>
            <pc:sldMk cId="3358739822" sldId="299"/>
            <ac:spMk id="44" creationId="{F0EC2317-8553-49D4-B00E-8DD8A0CCAAC1}"/>
          </ac:spMkLst>
        </pc:spChg>
        <pc:spChg chg="mod">
          <ac:chgData name="Gomez, Vladimir" userId="9d2918df-332a-4708-97a8-0c7fdea64f5e" providerId="ADAL" clId="{87F4CBB2-299D-4329-951B-FA4032A051EA}" dt="2023-06-19T14:57:56.432" v="501" actId="1076"/>
          <ac:spMkLst>
            <pc:docMk/>
            <pc:sldMk cId="3358739822" sldId="299"/>
            <ac:spMk id="49" creationId="{2A7F62BC-7EB9-42BF-A3EB-6149C90AA952}"/>
          </ac:spMkLst>
        </pc:spChg>
        <pc:spChg chg="mod">
          <ac:chgData name="Gomez, Vladimir" userId="9d2918df-332a-4708-97a8-0c7fdea64f5e" providerId="ADAL" clId="{87F4CBB2-299D-4329-951B-FA4032A051EA}" dt="2023-06-19T14:57:56.432" v="501" actId="1076"/>
          <ac:spMkLst>
            <pc:docMk/>
            <pc:sldMk cId="3358739822" sldId="299"/>
            <ac:spMk id="50" creationId="{2626B0EE-2617-48EF-A157-2CCB06BACE39}"/>
          </ac:spMkLst>
        </pc:spChg>
        <pc:spChg chg="mod">
          <ac:chgData name="Gomez, Vladimir" userId="9d2918df-332a-4708-97a8-0c7fdea64f5e" providerId="ADAL" clId="{87F4CBB2-299D-4329-951B-FA4032A051EA}" dt="2023-06-19T14:57:56.432" v="501" actId="1076"/>
          <ac:spMkLst>
            <pc:docMk/>
            <pc:sldMk cId="3358739822" sldId="299"/>
            <ac:spMk id="51" creationId="{D73DC0A8-DF04-4C91-987E-54B5D41AA058}"/>
          </ac:spMkLst>
        </pc:spChg>
        <pc:spChg chg="mod">
          <ac:chgData name="Gomez, Vladimir" userId="9d2918df-332a-4708-97a8-0c7fdea64f5e" providerId="ADAL" clId="{87F4CBB2-299D-4329-951B-FA4032A051EA}" dt="2023-06-19T14:57:56.432" v="501" actId="1076"/>
          <ac:spMkLst>
            <pc:docMk/>
            <pc:sldMk cId="3358739822" sldId="299"/>
            <ac:spMk id="52" creationId="{4AEAE579-399D-491A-9B1D-A280082A1589}"/>
          </ac:spMkLst>
        </pc:spChg>
        <pc:spChg chg="mod">
          <ac:chgData name="Gomez, Vladimir" userId="9d2918df-332a-4708-97a8-0c7fdea64f5e" providerId="ADAL" clId="{87F4CBB2-299D-4329-951B-FA4032A051EA}" dt="2023-06-19T14:57:56.432" v="501" actId="1076"/>
          <ac:spMkLst>
            <pc:docMk/>
            <pc:sldMk cId="3358739822" sldId="299"/>
            <ac:spMk id="53" creationId="{1CC5B67D-5085-4BB8-9D55-DD3053DDDE08}"/>
          </ac:spMkLst>
        </pc:spChg>
        <pc:spChg chg="mod">
          <ac:chgData name="Gomez, Vladimir" userId="9d2918df-332a-4708-97a8-0c7fdea64f5e" providerId="ADAL" clId="{87F4CBB2-299D-4329-951B-FA4032A051EA}" dt="2023-06-19T14:57:13.054" v="499" actId="1076"/>
          <ac:spMkLst>
            <pc:docMk/>
            <pc:sldMk cId="3358739822" sldId="299"/>
            <ac:spMk id="54" creationId="{39A7E124-064B-41CF-A335-44E25EFD749D}"/>
          </ac:spMkLst>
        </pc:spChg>
        <pc:spChg chg="mod">
          <ac:chgData name="Gomez, Vladimir" userId="9d2918df-332a-4708-97a8-0c7fdea64f5e" providerId="ADAL" clId="{87F4CBB2-299D-4329-951B-FA4032A051EA}" dt="2023-06-19T14:57:56.432" v="501" actId="1076"/>
          <ac:spMkLst>
            <pc:docMk/>
            <pc:sldMk cId="3358739822" sldId="299"/>
            <ac:spMk id="55" creationId="{BA061905-6484-4BCD-9641-CFCB2537FCE7}"/>
          </ac:spMkLst>
        </pc:spChg>
        <pc:spChg chg="mod">
          <ac:chgData name="Gomez, Vladimir" userId="9d2918df-332a-4708-97a8-0c7fdea64f5e" providerId="ADAL" clId="{87F4CBB2-299D-4329-951B-FA4032A051EA}" dt="2023-06-19T14:57:56.432" v="501" actId="1076"/>
          <ac:spMkLst>
            <pc:docMk/>
            <pc:sldMk cId="3358739822" sldId="299"/>
            <ac:spMk id="56" creationId="{911231F7-9823-4652-9869-88FC014C97D4}"/>
          </ac:spMkLst>
        </pc:spChg>
        <pc:spChg chg="mod">
          <ac:chgData name="Gomez, Vladimir" userId="9d2918df-332a-4708-97a8-0c7fdea64f5e" providerId="ADAL" clId="{87F4CBB2-299D-4329-951B-FA4032A051EA}" dt="2023-06-19T14:57:34.003" v="500" actId="1076"/>
          <ac:spMkLst>
            <pc:docMk/>
            <pc:sldMk cId="3358739822" sldId="299"/>
            <ac:spMk id="61" creationId="{7CD24F88-ABB9-4950-AE0D-399420F19D06}"/>
          </ac:spMkLst>
        </pc:spChg>
        <pc:grpChg chg="mod">
          <ac:chgData name="Gomez, Vladimir" userId="9d2918df-332a-4708-97a8-0c7fdea64f5e" providerId="ADAL" clId="{87F4CBB2-299D-4329-951B-FA4032A051EA}" dt="2023-06-19T14:58:19.232" v="502" actId="1076"/>
          <ac:grpSpMkLst>
            <pc:docMk/>
            <pc:sldMk cId="3358739822" sldId="299"/>
            <ac:grpSpMk id="58" creationId="{D6FCD640-0C7D-466B-B295-94640BDFCC6D}"/>
          </ac:grpSpMkLst>
        </pc:grpChg>
        <pc:cxnChg chg="mod">
          <ac:chgData name="Gomez, Vladimir" userId="9d2918df-332a-4708-97a8-0c7fdea64f5e" providerId="ADAL" clId="{87F4CBB2-299D-4329-951B-FA4032A051EA}" dt="2023-06-19T14:57:56.432" v="501" actId="1076"/>
          <ac:cxnSpMkLst>
            <pc:docMk/>
            <pc:sldMk cId="3358739822" sldId="299"/>
            <ac:cxnSpMk id="16" creationId="{3FBC4CF2-E91B-4B23-966F-3A76EB221ABF}"/>
          </ac:cxnSpMkLst>
        </pc:cxnChg>
        <pc:cxnChg chg="mod">
          <ac:chgData name="Gomez, Vladimir" userId="9d2918df-332a-4708-97a8-0c7fdea64f5e" providerId="ADAL" clId="{87F4CBB2-299D-4329-951B-FA4032A051EA}" dt="2023-06-19T14:57:56.432" v="501" actId="1076"/>
          <ac:cxnSpMkLst>
            <pc:docMk/>
            <pc:sldMk cId="3358739822" sldId="299"/>
            <ac:cxnSpMk id="19" creationId="{A000D9D9-4ED4-4749-AF2E-2557E3B4CECA}"/>
          </ac:cxnSpMkLst>
        </pc:cxnChg>
        <pc:cxnChg chg="mod">
          <ac:chgData name="Gomez, Vladimir" userId="9d2918df-332a-4708-97a8-0c7fdea64f5e" providerId="ADAL" clId="{87F4CBB2-299D-4329-951B-FA4032A051EA}" dt="2023-06-19T14:57:56.432" v="501" actId="1076"/>
          <ac:cxnSpMkLst>
            <pc:docMk/>
            <pc:sldMk cId="3358739822" sldId="299"/>
            <ac:cxnSpMk id="23" creationId="{D2A45034-CA65-4B03-840D-DE01E419F441}"/>
          </ac:cxnSpMkLst>
        </pc:cxnChg>
        <pc:cxnChg chg="mod">
          <ac:chgData name="Gomez, Vladimir" userId="9d2918df-332a-4708-97a8-0c7fdea64f5e" providerId="ADAL" clId="{87F4CBB2-299D-4329-951B-FA4032A051EA}" dt="2023-06-19T14:57:56.432" v="501" actId="1076"/>
          <ac:cxnSpMkLst>
            <pc:docMk/>
            <pc:sldMk cId="3358739822" sldId="299"/>
            <ac:cxnSpMk id="24" creationId="{2828A4E1-4BC4-4407-9311-067454F7FC4F}"/>
          </ac:cxnSpMkLst>
        </pc:cxnChg>
        <pc:cxnChg chg="mod">
          <ac:chgData name="Gomez, Vladimir" userId="9d2918df-332a-4708-97a8-0c7fdea64f5e" providerId="ADAL" clId="{87F4CBB2-299D-4329-951B-FA4032A051EA}" dt="2023-06-19T14:57:56.432" v="501" actId="1076"/>
          <ac:cxnSpMkLst>
            <pc:docMk/>
            <pc:sldMk cId="3358739822" sldId="299"/>
            <ac:cxnSpMk id="26" creationId="{1784E388-0C79-46FE-AF20-0DCAE2D83DD8}"/>
          </ac:cxnSpMkLst>
        </pc:cxnChg>
        <pc:cxnChg chg="mod">
          <ac:chgData name="Gomez, Vladimir" userId="9d2918df-332a-4708-97a8-0c7fdea64f5e" providerId="ADAL" clId="{87F4CBB2-299D-4329-951B-FA4032A051EA}" dt="2023-06-19T14:57:56.432" v="501" actId="1076"/>
          <ac:cxnSpMkLst>
            <pc:docMk/>
            <pc:sldMk cId="3358739822" sldId="299"/>
            <ac:cxnSpMk id="29" creationId="{955D8ECF-BCDE-47DB-95D4-330C997A0E1A}"/>
          </ac:cxnSpMkLst>
        </pc:cxnChg>
        <pc:cxnChg chg="mod">
          <ac:chgData name="Gomez, Vladimir" userId="9d2918df-332a-4708-97a8-0c7fdea64f5e" providerId="ADAL" clId="{87F4CBB2-299D-4329-951B-FA4032A051EA}" dt="2023-06-19T14:57:56.432" v="501" actId="1076"/>
          <ac:cxnSpMkLst>
            <pc:docMk/>
            <pc:sldMk cId="3358739822" sldId="299"/>
            <ac:cxnSpMk id="31" creationId="{B4DBDA98-28D7-42FE-B3EF-78C1D5BEC78F}"/>
          </ac:cxnSpMkLst>
        </pc:cxnChg>
        <pc:cxnChg chg="mod">
          <ac:chgData name="Gomez, Vladimir" userId="9d2918df-332a-4708-97a8-0c7fdea64f5e" providerId="ADAL" clId="{87F4CBB2-299D-4329-951B-FA4032A051EA}" dt="2023-06-19T14:57:56.432" v="501" actId="1076"/>
          <ac:cxnSpMkLst>
            <pc:docMk/>
            <pc:sldMk cId="3358739822" sldId="299"/>
            <ac:cxnSpMk id="34" creationId="{62CEB3C5-21AA-4C53-B881-0325BF5019F5}"/>
          </ac:cxnSpMkLst>
        </pc:cxnChg>
        <pc:cxnChg chg="mod">
          <ac:chgData name="Gomez, Vladimir" userId="9d2918df-332a-4708-97a8-0c7fdea64f5e" providerId="ADAL" clId="{87F4CBB2-299D-4329-951B-FA4032A051EA}" dt="2023-06-19T14:57:56.432" v="501" actId="1076"/>
          <ac:cxnSpMkLst>
            <pc:docMk/>
            <pc:sldMk cId="3358739822" sldId="299"/>
            <ac:cxnSpMk id="39" creationId="{456BB66B-F741-4739-92CD-1CBB741A73AC}"/>
          </ac:cxnSpMkLst>
        </pc:cxnChg>
        <pc:cxnChg chg="mod">
          <ac:chgData name="Gomez, Vladimir" userId="9d2918df-332a-4708-97a8-0c7fdea64f5e" providerId="ADAL" clId="{87F4CBB2-299D-4329-951B-FA4032A051EA}" dt="2023-06-19T14:57:56.432" v="501" actId="1076"/>
          <ac:cxnSpMkLst>
            <pc:docMk/>
            <pc:sldMk cId="3358739822" sldId="299"/>
            <ac:cxnSpMk id="41" creationId="{D83E36C3-41CD-4A68-9E7B-08607F0BBB01}"/>
          </ac:cxnSpMkLst>
        </pc:cxnChg>
        <pc:cxnChg chg="mod">
          <ac:chgData name="Gomez, Vladimir" userId="9d2918df-332a-4708-97a8-0c7fdea64f5e" providerId="ADAL" clId="{87F4CBB2-299D-4329-951B-FA4032A051EA}" dt="2023-06-19T14:57:56.432" v="501" actId="1076"/>
          <ac:cxnSpMkLst>
            <pc:docMk/>
            <pc:sldMk cId="3358739822" sldId="299"/>
            <ac:cxnSpMk id="45" creationId="{A89B37B1-B3D1-4777-8621-B0A493AFDB5D}"/>
          </ac:cxnSpMkLst>
        </pc:cxnChg>
        <pc:cxnChg chg="mod">
          <ac:chgData name="Gomez, Vladimir" userId="9d2918df-332a-4708-97a8-0c7fdea64f5e" providerId="ADAL" clId="{87F4CBB2-299D-4329-951B-FA4032A051EA}" dt="2023-06-19T14:57:56.432" v="501" actId="1076"/>
          <ac:cxnSpMkLst>
            <pc:docMk/>
            <pc:sldMk cId="3358739822" sldId="299"/>
            <ac:cxnSpMk id="46" creationId="{1A55BD39-5AC8-4F8A-85D9-53A70050EFAB}"/>
          </ac:cxnSpMkLst>
        </pc:cxnChg>
        <pc:cxnChg chg="mod">
          <ac:chgData name="Gomez, Vladimir" userId="9d2918df-332a-4708-97a8-0c7fdea64f5e" providerId="ADAL" clId="{87F4CBB2-299D-4329-951B-FA4032A051EA}" dt="2023-06-19T14:57:56.432" v="501" actId="1076"/>
          <ac:cxnSpMkLst>
            <pc:docMk/>
            <pc:sldMk cId="3358739822" sldId="299"/>
            <ac:cxnSpMk id="47" creationId="{C628ED01-C2D8-4FF8-A772-0FD0866B3384}"/>
          </ac:cxnSpMkLst>
        </pc:cxnChg>
        <pc:cxnChg chg="mod">
          <ac:chgData name="Gomez, Vladimir" userId="9d2918df-332a-4708-97a8-0c7fdea64f5e" providerId="ADAL" clId="{87F4CBB2-299D-4329-951B-FA4032A051EA}" dt="2023-06-19T14:57:56.432" v="501" actId="1076"/>
          <ac:cxnSpMkLst>
            <pc:docMk/>
            <pc:sldMk cId="3358739822" sldId="299"/>
            <ac:cxnSpMk id="48" creationId="{B1BCDA0A-07B3-4F60-A1EF-4662A92214CB}"/>
          </ac:cxnSpMkLst>
        </pc:cxnChg>
        <pc:cxnChg chg="mod">
          <ac:chgData name="Gomez, Vladimir" userId="9d2918df-332a-4708-97a8-0c7fdea64f5e" providerId="ADAL" clId="{87F4CBB2-299D-4329-951B-FA4032A051EA}" dt="2023-06-19T14:57:56.432" v="501" actId="1076"/>
          <ac:cxnSpMkLst>
            <pc:docMk/>
            <pc:sldMk cId="3358739822" sldId="299"/>
            <ac:cxnSpMk id="57" creationId="{3B547B9F-EF95-4948-A957-1C1B2D36F8C3}"/>
          </ac:cxnSpMkLst>
        </pc:cxnChg>
      </pc:sldChg>
      <pc:sldChg chg="modSp">
        <pc:chgData name="Gomez, Vladimir" userId="9d2918df-332a-4708-97a8-0c7fdea64f5e" providerId="ADAL" clId="{87F4CBB2-299D-4329-951B-FA4032A051EA}" dt="2023-06-19T14:46:34.550" v="445"/>
        <pc:sldMkLst>
          <pc:docMk/>
          <pc:sldMk cId="777618232" sldId="752"/>
        </pc:sldMkLst>
        <pc:spChg chg="mod">
          <ac:chgData name="Gomez, Vladimir" userId="9d2918df-332a-4708-97a8-0c7fdea64f5e" providerId="ADAL" clId="{87F4CBB2-299D-4329-951B-FA4032A051EA}" dt="2023-06-19T14:46:34.550" v="445"/>
          <ac:spMkLst>
            <pc:docMk/>
            <pc:sldMk cId="777618232" sldId="752"/>
            <ac:spMk id="2" creationId="{CC2D254B-64BA-98A7-4D64-15652EE1B8F7}"/>
          </ac:spMkLst>
        </pc:spChg>
        <pc:spChg chg="mod">
          <ac:chgData name="Gomez, Vladimir" userId="9d2918df-332a-4708-97a8-0c7fdea64f5e" providerId="ADAL" clId="{87F4CBB2-299D-4329-951B-FA4032A051EA}" dt="2023-06-19T14:46:34.550" v="445"/>
          <ac:spMkLst>
            <pc:docMk/>
            <pc:sldMk cId="777618232" sldId="752"/>
            <ac:spMk id="3" creationId="{AB2648CA-5D1B-B88C-10BB-5BCCD402F78E}"/>
          </ac:spMkLst>
        </pc:spChg>
      </pc:sldChg>
      <pc:sldChg chg="delSp modSp mod">
        <pc:chgData name="Gomez, Vladimir" userId="9d2918df-332a-4708-97a8-0c7fdea64f5e" providerId="ADAL" clId="{87F4CBB2-299D-4329-951B-FA4032A051EA}" dt="2023-06-19T14:44:37.959" v="420" actId="20577"/>
        <pc:sldMkLst>
          <pc:docMk/>
          <pc:sldMk cId="4154003970" sldId="754"/>
        </pc:sldMkLst>
        <pc:spChg chg="mod">
          <ac:chgData name="Gomez, Vladimir" userId="9d2918df-332a-4708-97a8-0c7fdea64f5e" providerId="ADAL" clId="{87F4CBB2-299D-4329-951B-FA4032A051EA}" dt="2023-06-19T14:44:37.959" v="420" actId="20577"/>
          <ac:spMkLst>
            <pc:docMk/>
            <pc:sldMk cId="4154003970" sldId="754"/>
            <ac:spMk id="4" creationId="{72F6ACB7-834D-DA7C-9350-8F51A0678738}"/>
          </ac:spMkLst>
        </pc:spChg>
        <pc:spChg chg="mod">
          <ac:chgData name="Gomez, Vladimir" userId="9d2918df-332a-4708-97a8-0c7fdea64f5e" providerId="ADAL" clId="{87F4CBB2-299D-4329-951B-FA4032A051EA}" dt="2023-06-19T14:36:05.907" v="278" actId="1076"/>
          <ac:spMkLst>
            <pc:docMk/>
            <pc:sldMk cId="4154003970" sldId="754"/>
            <ac:spMk id="5" creationId="{AB33FEDF-2C4A-9F65-E789-3E725C7D4A55}"/>
          </ac:spMkLst>
        </pc:spChg>
        <pc:spChg chg="del mod">
          <ac:chgData name="Gomez, Vladimir" userId="9d2918df-332a-4708-97a8-0c7fdea64f5e" providerId="ADAL" clId="{87F4CBB2-299D-4329-951B-FA4032A051EA}" dt="2023-06-19T14:32:09.686" v="274" actId="478"/>
          <ac:spMkLst>
            <pc:docMk/>
            <pc:sldMk cId="4154003970" sldId="754"/>
            <ac:spMk id="6" creationId="{F63DF9BB-F115-4E34-2F65-321D134F3B11}"/>
          </ac:spMkLst>
        </pc:spChg>
      </pc:sldChg>
      <pc:sldChg chg="modSp add mod">
        <pc:chgData name="Gomez, Vladimir" userId="9d2918df-332a-4708-97a8-0c7fdea64f5e" providerId="ADAL" clId="{87F4CBB2-299D-4329-951B-FA4032A051EA}" dt="2023-06-19T14:46:34.550" v="445"/>
        <pc:sldMkLst>
          <pc:docMk/>
          <pc:sldMk cId="3237399168" sldId="755"/>
        </pc:sldMkLst>
        <pc:spChg chg="mod">
          <ac:chgData name="Gomez, Vladimir" userId="9d2918df-332a-4708-97a8-0c7fdea64f5e" providerId="ADAL" clId="{87F4CBB2-299D-4329-951B-FA4032A051EA}" dt="2023-06-19T14:46:34.550" v="445"/>
          <ac:spMkLst>
            <pc:docMk/>
            <pc:sldMk cId="3237399168" sldId="755"/>
            <ac:spMk id="2" creationId="{E2782938-C84F-B70B-7635-C64BB6937446}"/>
          </ac:spMkLst>
        </pc:spChg>
        <pc:spChg chg="mod">
          <ac:chgData name="Gomez, Vladimir" userId="9d2918df-332a-4708-97a8-0c7fdea64f5e" providerId="ADAL" clId="{87F4CBB2-299D-4329-951B-FA4032A051EA}" dt="2023-06-19T14:20:27.887" v="230" actId="207"/>
          <ac:spMkLst>
            <pc:docMk/>
            <pc:sldMk cId="3237399168" sldId="755"/>
            <ac:spMk id="3" creationId="{D0E54510-70DD-E9A2-9E5A-AD1313D149BF}"/>
          </ac:spMkLst>
        </pc:spChg>
      </pc:sldChg>
      <pc:sldChg chg="modSp new del mod">
        <pc:chgData name="Gomez, Vladimir" userId="9d2918df-332a-4708-97a8-0c7fdea64f5e" providerId="ADAL" clId="{87F4CBB2-299D-4329-951B-FA4032A051EA}" dt="2023-06-19T14:21:56.547" v="234" actId="47"/>
        <pc:sldMkLst>
          <pc:docMk/>
          <pc:sldMk cId="3991944662" sldId="756"/>
        </pc:sldMkLst>
        <pc:spChg chg="mod">
          <ac:chgData name="Gomez, Vladimir" userId="9d2918df-332a-4708-97a8-0c7fdea64f5e" providerId="ADAL" clId="{87F4CBB2-299D-4329-951B-FA4032A051EA}" dt="2023-06-19T14:21:48.869" v="232" actId="1076"/>
          <ac:spMkLst>
            <pc:docMk/>
            <pc:sldMk cId="3991944662" sldId="756"/>
            <ac:spMk id="2" creationId="{6C34341B-CAB0-4F8D-9DD0-8422927F70DB}"/>
          </ac:spMkLst>
        </pc:spChg>
      </pc:sldChg>
      <pc:sldChg chg="addSp delSp modSp add mod">
        <pc:chgData name="Gomez, Vladimir" userId="9d2918df-332a-4708-97a8-0c7fdea64f5e" providerId="ADAL" clId="{87F4CBB2-299D-4329-951B-FA4032A051EA}" dt="2023-06-19T14:46:34.550" v="445"/>
        <pc:sldMkLst>
          <pc:docMk/>
          <pc:sldMk cId="499267819" sldId="757"/>
        </pc:sldMkLst>
        <pc:spChg chg="add del mod">
          <ac:chgData name="Gomez, Vladimir" userId="9d2918df-332a-4708-97a8-0c7fdea64f5e" providerId="ADAL" clId="{87F4CBB2-299D-4329-951B-FA4032A051EA}" dt="2023-06-19T14:46:34.550" v="445"/>
          <ac:spMkLst>
            <pc:docMk/>
            <pc:sldMk cId="499267819" sldId="757"/>
            <ac:spMk id="2" creationId="{E2782938-C84F-B70B-7635-C64BB6937446}"/>
          </ac:spMkLst>
        </pc:spChg>
        <pc:spChg chg="del">
          <ac:chgData name="Gomez, Vladimir" userId="9d2918df-332a-4708-97a8-0c7fdea64f5e" providerId="ADAL" clId="{87F4CBB2-299D-4329-951B-FA4032A051EA}" dt="2023-06-19T14:22:14.312" v="250" actId="478"/>
          <ac:spMkLst>
            <pc:docMk/>
            <pc:sldMk cId="499267819" sldId="757"/>
            <ac:spMk id="3" creationId="{D0E54510-70DD-E9A2-9E5A-AD1313D149BF}"/>
          </ac:spMkLst>
        </pc:spChg>
        <pc:spChg chg="add mod">
          <ac:chgData name="Gomez, Vladimir" userId="9d2918df-332a-4708-97a8-0c7fdea64f5e" providerId="ADAL" clId="{87F4CBB2-299D-4329-951B-FA4032A051EA}" dt="2023-06-19T14:23:00.778" v="255" actId="1076"/>
          <ac:spMkLst>
            <pc:docMk/>
            <pc:sldMk cId="499267819" sldId="757"/>
            <ac:spMk id="5" creationId="{2D18C012-D80A-415E-8371-4DF6E4B57639}"/>
          </ac:spMkLst>
        </pc:spChg>
        <pc:spChg chg="add del mod">
          <ac:chgData name="Gomez, Vladimir" userId="9d2918df-332a-4708-97a8-0c7fdea64f5e" providerId="ADAL" clId="{87F4CBB2-299D-4329-951B-FA4032A051EA}" dt="2023-06-19T14:22:34.444" v="252" actId="478"/>
          <ac:spMkLst>
            <pc:docMk/>
            <pc:sldMk cId="499267819" sldId="757"/>
            <ac:spMk id="7" creationId="{F53F9A99-B275-45CF-A7A7-7949555BB7B5}"/>
          </ac:spMkLst>
        </pc:spChg>
        <pc:spChg chg="add del mod">
          <ac:chgData name="Gomez, Vladimir" userId="9d2918df-332a-4708-97a8-0c7fdea64f5e" providerId="ADAL" clId="{87F4CBB2-299D-4329-951B-FA4032A051EA}" dt="2023-06-19T14:22:42.689" v="254" actId="478"/>
          <ac:spMkLst>
            <pc:docMk/>
            <pc:sldMk cId="499267819" sldId="757"/>
            <ac:spMk id="9" creationId="{807A709E-20F9-40A1-80F7-5FF963DB739F}"/>
          </ac:spMkLst>
        </pc:spChg>
      </pc:sldChg>
      <pc:sldChg chg="modSp new mod">
        <pc:chgData name="Gomez, Vladimir" userId="9d2918df-332a-4708-97a8-0c7fdea64f5e" providerId="ADAL" clId="{87F4CBB2-299D-4329-951B-FA4032A051EA}" dt="2023-06-19T14:37:16.600" v="339" actId="207"/>
        <pc:sldMkLst>
          <pc:docMk/>
          <pc:sldMk cId="926478626" sldId="758"/>
        </pc:sldMkLst>
        <pc:spChg chg="mod">
          <ac:chgData name="Gomez, Vladimir" userId="9d2918df-332a-4708-97a8-0c7fdea64f5e" providerId="ADAL" clId="{87F4CBB2-299D-4329-951B-FA4032A051EA}" dt="2023-06-19T14:36:53.129" v="307" actId="1076"/>
          <ac:spMkLst>
            <pc:docMk/>
            <pc:sldMk cId="926478626" sldId="758"/>
            <ac:spMk id="2" creationId="{829B8594-0021-4386-9F18-0D200F9E00F0}"/>
          </ac:spMkLst>
        </pc:spChg>
        <pc:spChg chg="mod">
          <ac:chgData name="Gomez, Vladimir" userId="9d2918df-332a-4708-97a8-0c7fdea64f5e" providerId="ADAL" clId="{87F4CBB2-299D-4329-951B-FA4032A051EA}" dt="2023-06-19T14:37:16.600" v="339" actId="207"/>
          <ac:spMkLst>
            <pc:docMk/>
            <pc:sldMk cId="926478626" sldId="758"/>
            <ac:spMk id="3" creationId="{74F9EE37-6AE3-48B8-85C1-FA7268F9ABDE}"/>
          </ac:spMkLst>
        </pc:spChg>
      </pc:sldChg>
      <pc:sldChg chg="add del">
        <pc:chgData name="Gomez, Vladimir" userId="9d2918df-332a-4708-97a8-0c7fdea64f5e" providerId="ADAL" clId="{87F4CBB2-299D-4329-951B-FA4032A051EA}" dt="2023-06-19T14:36:17.393" v="279" actId="47"/>
        <pc:sldMkLst>
          <pc:docMk/>
          <pc:sldMk cId="3639279487" sldId="758"/>
        </pc:sldMkLst>
      </pc:sldChg>
      <pc:sldChg chg="addSp delSp modSp new del mod setBg delDesignElem">
        <pc:chgData name="Gomez, Vladimir" userId="9d2918df-332a-4708-97a8-0c7fdea64f5e" providerId="ADAL" clId="{87F4CBB2-299D-4329-951B-FA4032A051EA}" dt="2023-06-19T14:46:48.962" v="446" actId="47"/>
        <pc:sldMkLst>
          <pc:docMk/>
          <pc:sldMk cId="3678245191" sldId="759"/>
        </pc:sldMkLst>
        <pc:spChg chg="mod">
          <ac:chgData name="Gomez, Vladimir" userId="9d2918df-332a-4708-97a8-0c7fdea64f5e" providerId="ADAL" clId="{87F4CBB2-299D-4329-951B-FA4032A051EA}" dt="2023-06-19T14:45:56.494" v="437" actId="26606"/>
          <ac:spMkLst>
            <pc:docMk/>
            <pc:sldMk cId="3678245191" sldId="759"/>
            <ac:spMk id="2" creationId="{FD0F03F4-5092-40B1-9D87-27A01AEA6E52}"/>
          </ac:spMkLst>
        </pc:spChg>
        <pc:spChg chg="mod ord">
          <ac:chgData name="Gomez, Vladimir" userId="9d2918df-332a-4708-97a8-0c7fdea64f5e" providerId="ADAL" clId="{87F4CBB2-299D-4329-951B-FA4032A051EA}" dt="2023-06-19T14:45:56.494" v="437" actId="26606"/>
          <ac:spMkLst>
            <pc:docMk/>
            <pc:sldMk cId="3678245191" sldId="759"/>
            <ac:spMk id="3" creationId="{B72EED92-8C28-46B5-B271-3A64F7115283}"/>
          </ac:spMkLst>
        </pc:spChg>
        <pc:spChg chg="add del">
          <ac:chgData name="Gomez, Vladimir" userId="9d2918df-332a-4708-97a8-0c7fdea64f5e" providerId="ADAL" clId="{87F4CBB2-299D-4329-951B-FA4032A051EA}" dt="2023-06-19T14:45:51.166" v="434" actId="26606"/>
          <ac:spMkLst>
            <pc:docMk/>
            <pc:sldMk cId="3678245191" sldId="759"/>
            <ac:spMk id="10" creationId="{45D37F4E-DDB4-456B-97E0-9937730A039F}"/>
          </ac:spMkLst>
        </pc:spChg>
        <pc:spChg chg="add del">
          <ac:chgData name="Gomez, Vladimir" userId="9d2918df-332a-4708-97a8-0c7fdea64f5e" providerId="ADAL" clId="{87F4CBB2-299D-4329-951B-FA4032A051EA}" dt="2023-06-19T14:45:51.166" v="434" actId="26606"/>
          <ac:spMkLst>
            <pc:docMk/>
            <pc:sldMk cId="3678245191" sldId="759"/>
            <ac:spMk id="12" creationId="{B2DD41CD-8F47-4F56-AD12-4E2FF7696987}"/>
          </ac:spMkLst>
        </pc:spChg>
        <pc:spChg chg="add del">
          <ac:chgData name="Gomez, Vladimir" userId="9d2918df-332a-4708-97a8-0c7fdea64f5e" providerId="ADAL" clId="{87F4CBB2-299D-4329-951B-FA4032A051EA}" dt="2023-06-19T14:45:56.463" v="436" actId="26606"/>
          <ac:spMkLst>
            <pc:docMk/>
            <pc:sldMk cId="3678245191" sldId="759"/>
            <ac:spMk id="14" creationId="{F13C74B1-5B17-4795-BED0-7140497B445A}"/>
          </ac:spMkLst>
        </pc:spChg>
        <pc:spChg chg="add del">
          <ac:chgData name="Gomez, Vladimir" userId="9d2918df-332a-4708-97a8-0c7fdea64f5e" providerId="ADAL" clId="{87F4CBB2-299D-4329-951B-FA4032A051EA}" dt="2023-06-19T14:45:56.463" v="436" actId="26606"/>
          <ac:spMkLst>
            <pc:docMk/>
            <pc:sldMk cId="3678245191" sldId="759"/>
            <ac:spMk id="15" creationId="{D4974D33-8DC5-464E-8C6D-BE58F0669C17}"/>
          </ac:spMkLst>
        </pc:spChg>
        <pc:spChg chg="add del">
          <ac:chgData name="Gomez, Vladimir" userId="9d2918df-332a-4708-97a8-0c7fdea64f5e" providerId="ADAL" clId="{87F4CBB2-299D-4329-951B-FA4032A051EA}" dt="2023-06-19T14:46:12.321" v="441"/>
          <ac:spMkLst>
            <pc:docMk/>
            <pc:sldMk cId="3678245191" sldId="759"/>
            <ac:spMk id="16" creationId="{1453BF6C-B012-48B7-B4E8-6D7AC7C27D02}"/>
          </ac:spMkLst>
        </pc:spChg>
        <pc:spChg chg="add del">
          <ac:chgData name="Gomez, Vladimir" userId="9d2918df-332a-4708-97a8-0c7fdea64f5e" providerId="ADAL" clId="{87F4CBB2-299D-4329-951B-FA4032A051EA}" dt="2023-06-19T14:46:12.321" v="441"/>
          <ac:spMkLst>
            <pc:docMk/>
            <pc:sldMk cId="3678245191" sldId="759"/>
            <ac:spMk id="17" creationId="{327D73B4-9F5C-4A64-A179-51B9500CB8B5}"/>
          </ac:spMkLst>
        </pc:spChg>
        <pc:spChg chg="add del">
          <ac:chgData name="Gomez, Vladimir" userId="9d2918df-332a-4708-97a8-0c7fdea64f5e" providerId="ADAL" clId="{87F4CBB2-299D-4329-951B-FA4032A051EA}" dt="2023-06-19T14:46:12.321" v="441"/>
          <ac:spMkLst>
            <pc:docMk/>
            <pc:sldMk cId="3678245191" sldId="759"/>
            <ac:spMk id="18" creationId="{E3020543-B24B-4EC4-8FFC-8DD88EEA91A8}"/>
          </ac:spMkLst>
        </pc:spChg>
        <pc:spChg chg="add del">
          <ac:chgData name="Gomez, Vladimir" userId="9d2918df-332a-4708-97a8-0c7fdea64f5e" providerId="ADAL" clId="{87F4CBB2-299D-4329-951B-FA4032A051EA}" dt="2023-06-19T14:46:12.321" v="441"/>
          <ac:spMkLst>
            <pc:docMk/>
            <pc:sldMk cId="3678245191" sldId="759"/>
            <ac:spMk id="19" creationId="{C1F06963-6374-4B48-844F-071A9BAAAE02}"/>
          </ac:spMkLst>
        </pc:spChg>
        <pc:spChg chg="add del">
          <ac:chgData name="Gomez, Vladimir" userId="9d2918df-332a-4708-97a8-0c7fdea64f5e" providerId="ADAL" clId="{87F4CBB2-299D-4329-951B-FA4032A051EA}" dt="2023-06-19T14:46:12.321" v="441"/>
          <ac:spMkLst>
            <pc:docMk/>
            <pc:sldMk cId="3678245191" sldId="759"/>
            <ac:spMk id="21" creationId="{6CB927A4-E432-4310-9CD5-E89FF5063179}"/>
          </ac:spMkLst>
        </pc:spChg>
        <pc:picChg chg="add del mod">
          <ac:chgData name="Gomez, Vladimir" userId="9d2918df-332a-4708-97a8-0c7fdea64f5e" providerId="ADAL" clId="{87F4CBB2-299D-4329-951B-FA4032A051EA}" dt="2023-06-19T14:45:31.331" v="430" actId="478"/>
          <ac:picMkLst>
            <pc:docMk/>
            <pc:sldMk cId="3678245191" sldId="759"/>
            <ac:picMk id="4" creationId="{7C0C448D-3DE6-4BE8-9EA0-673129256306}"/>
          </ac:picMkLst>
        </pc:picChg>
        <pc:picChg chg="add mod">
          <ac:chgData name="Gomez, Vladimir" userId="9d2918df-332a-4708-97a8-0c7fdea64f5e" providerId="ADAL" clId="{87F4CBB2-299D-4329-951B-FA4032A051EA}" dt="2023-06-19T14:46:06.061" v="439" actId="962"/>
          <ac:picMkLst>
            <pc:docMk/>
            <pc:sldMk cId="3678245191" sldId="759"/>
            <ac:picMk id="5" creationId="{EEA4BAC2-6E0F-4A10-B3FD-E3245ACA10AA}"/>
          </ac:picMkLst>
        </pc:picChg>
        <pc:cxnChg chg="add del">
          <ac:chgData name="Gomez, Vladimir" userId="9d2918df-332a-4708-97a8-0c7fdea64f5e" providerId="ADAL" clId="{87F4CBB2-299D-4329-951B-FA4032A051EA}" dt="2023-06-19T14:46:12.321" v="441"/>
          <ac:cxnSpMkLst>
            <pc:docMk/>
            <pc:sldMk cId="3678245191" sldId="759"/>
            <ac:cxnSpMk id="20" creationId="{C49DA8F6-BCC1-4447-B54C-57856834B94B}"/>
          </ac:cxnSpMkLst>
        </pc:cxnChg>
      </pc:sldChg>
      <pc:sldChg chg="modSp new mod">
        <pc:chgData name="Gomez, Vladimir" userId="9d2918df-332a-4708-97a8-0c7fdea64f5e" providerId="ADAL" clId="{87F4CBB2-299D-4329-951B-FA4032A051EA}" dt="2023-06-19T14:54:20.506" v="477" actId="1076"/>
        <pc:sldMkLst>
          <pc:docMk/>
          <pc:sldMk cId="4033614750" sldId="759"/>
        </pc:sldMkLst>
        <pc:spChg chg="mod">
          <ac:chgData name="Gomez, Vladimir" userId="9d2918df-332a-4708-97a8-0c7fdea64f5e" providerId="ADAL" clId="{87F4CBB2-299D-4329-951B-FA4032A051EA}" dt="2023-06-19T14:54:08.227" v="476" actId="1076"/>
          <ac:spMkLst>
            <pc:docMk/>
            <pc:sldMk cId="4033614750" sldId="759"/>
            <ac:spMk id="2" creationId="{D3EFBE25-9BAA-43EA-814A-E3083B118D16}"/>
          </ac:spMkLst>
        </pc:spChg>
        <pc:spChg chg="mod">
          <ac:chgData name="Gomez, Vladimir" userId="9d2918df-332a-4708-97a8-0c7fdea64f5e" providerId="ADAL" clId="{87F4CBB2-299D-4329-951B-FA4032A051EA}" dt="2023-06-19T14:54:20.506" v="477" actId="1076"/>
          <ac:spMkLst>
            <pc:docMk/>
            <pc:sldMk cId="4033614750" sldId="759"/>
            <ac:spMk id="3" creationId="{7959F3AC-B755-4055-B341-C0F223CDDFD9}"/>
          </ac:spMkLst>
        </pc:spChg>
      </pc:sldChg>
      <pc:sldChg chg="modSp new mod">
        <pc:chgData name="Gomez, Vladimir" userId="9d2918df-332a-4708-97a8-0c7fdea64f5e" providerId="ADAL" clId="{87F4CBB2-299D-4329-951B-FA4032A051EA}" dt="2023-06-19T14:56:40.424" v="497" actId="1076"/>
        <pc:sldMkLst>
          <pc:docMk/>
          <pc:sldMk cId="566351010" sldId="760"/>
        </pc:sldMkLst>
        <pc:spChg chg="mod">
          <ac:chgData name="Gomez, Vladimir" userId="9d2918df-332a-4708-97a8-0c7fdea64f5e" providerId="ADAL" clId="{87F4CBB2-299D-4329-951B-FA4032A051EA}" dt="2023-06-19T14:56:40.424" v="497" actId="1076"/>
          <ac:spMkLst>
            <pc:docMk/>
            <pc:sldMk cId="566351010" sldId="760"/>
            <ac:spMk id="2" creationId="{4B2DF3EE-A6C9-4885-9ED5-3BF37CDD3314}"/>
          </ac:spMkLst>
        </pc:spChg>
      </pc:sldChg>
      <pc:sldChg chg="add del">
        <pc:chgData name="Gomez, Vladimir" userId="9d2918df-332a-4708-97a8-0c7fdea64f5e" providerId="ADAL" clId="{87F4CBB2-299D-4329-951B-FA4032A051EA}" dt="2023-06-19T14:36:17.393" v="279" actId="47"/>
        <pc:sldMkLst>
          <pc:docMk/>
          <pc:sldMk cId="1985397818" sldId="779"/>
        </pc:sldMkLst>
      </pc:sldChg>
      <pc:sldChg chg="add del">
        <pc:chgData name="Gomez, Vladimir" userId="9d2918df-332a-4708-97a8-0c7fdea64f5e" providerId="ADAL" clId="{87F4CBB2-299D-4329-951B-FA4032A051EA}" dt="2023-06-19T14:36:17.393" v="279" actId="47"/>
        <pc:sldMkLst>
          <pc:docMk/>
          <pc:sldMk cId="562849796" sldId="781"/>
        </pc:sldMkLst>
      </pc:sldChg>
      <pc:sldChg chg="add del">
        <pc:chgData name="Gomez, Vladimir" userId="9d2918df-332a-4708-97a8-0c7fdea64f5e" providerId="ADAL" clId="{87F4CBB2-299D-4329-951B-FA4032A051EA}" dt="2023-06-19T14:36:17.393" v="279" actId="47"/>
        <pc:sldMkLst>
          <pc:docMk/>
          <pc:sldMk cId="1545507765" sldId="782"/>
        </pc:sldMkLst>
      </pc:sldChg>
      <pc:sldChg chg="add del">
        <pc:chgData name="Gomez, Vladimir" userId="9d2918df-332a-4708-97a8-0c7fdea64f5e" providerId="ADAL" clId="{87F4CBB2-299D-4329-951B-FA4032A051EA}" dt="2023-06-19T14:36:17.393" v="279" actId="47"/>
        <pc:sldMkLst>
          <pc:docMk/>
          <pc:sldMk cId="87635148" sldId="783"/>
        </pc:sldMkLst>
      </pc:sldChg>
      <pc:sldChg chg="add del">
        <pc:chgData name="Gomez, Vladimir" userId="9d2918df-332a-4708-97a8-0c7fdea64f5e" providerId="ADAL" clId="{87F4CBB2-299D-4329-951B-FA4032A051EA}" dt="2023-06-19T14:36:17.393" v="279" actId="47"/>
        <pc:sldMkLst>
          <pc:docMk/>
          <pc:sldMk cId="3667374759" sldId="784"/>
        </pc:sldMkLst>
      </pc:sldChg>
      <pc:sldChg chg="add del">
        <pc:chgData name="Gomez, Vladimir" userId="9d2918df-332a-4708-97a8-0c7fdea64f5e" providerId="ADAL" clId="{87F4CBB2-299D-4329-951B-FA4032A051EA}" dt="2023-06-19T14:36:17.393" v="279" actId="47"/>
        <pc:sldMkLst>
          <pc:docMk/>
          <pc:sldMk cId="3527824585" sldId="797"/>
        </pc:sldMkLst>
      </pc:sldChg>
      <pc:sldChg chg="add del">
        <pc:chgData name="Gomez, Vladimir" userId="9d2918df-332a-4708-97a8-0c7fdea64f5e" providerId="ADAL" clId="{87F4CBB2-299D-4329-951B-FA4032A051EA}" dt="2023-06-19T14:36:17.393" v="279" actId="47"/>
        <pc:sldMkLst>
          <pc:docMk/>
          <pc:sldMk cId="1407982785" sldId="798"/>
        </pc:sldMkLst>
      </pc:sldChg>
      <pc:sldChg chg="add del">
        <pc:chgData name="Gomez, Vladimir" userId="9d2918df-332a-4708-97a8-0c7fdea64f5e" providerId="ADAL" clId="{87F4CBB2-299D-4329-951B-FA4032A051EA}" dt="2023-06-19T14:36:17.393" v="279" actId="47"/>
        <pc:sldMkLst>
          <pc:docMk/>
          <pc:sldMk cId="3825188188" sldId="799"/>
        </pc:sldMkLst>
      </pc:sldChg>
      <pc:sldMasterChg chg="del delSldLayout">
        <pc:chgData name="Gomez, Vladimir" userId="9d2918df-332a-4708-97a8-0c7fdea64f5e" providerId="ADAL" clId="{87F4CBB2-299D-4329-951B-FA4032A051EA}" dt="2023-06-19T14:36:17.393" v="279" actId="47"/>
        <pc:sldMasterMkLst>
          <pc:docMk/>
          <pc:sldMasterMk cId="3011083293" sldId="2147483678"/>
        </pc:sldMasterMkLst>
        <pc:sldLayoutChg chg="del">
          <pc:chgData name="Gomez, Vladimir" userId="9d2918df-332a-4708-97a8-0c7fdea64f5e" providerId="ADAL" clId="{87F4CBB2-299D-4329-951B-FA4032A051EA}" dt="2023-06-19T14:36:17.393" v="279" actId="47"/>
          <pc:sldLayoutMkLst>
            <pc:docMk/>
            <pc:sldMasterMk cId="3011083293" sldId="2147483678"/>
            <pc:sldLayoutMk cId="1310169261" sldId="2147483679"/>
          </pc:sldLayoutMkLst>
        </pc:sldLayoutChg>
        <pc:sldLayoutChg chg="del">
          <pc:chgData name="Gomez, Vladimir" userId="9d2918df-332a-4708-97a8-0c7fdea64f5e" providerId="ADAL" clId="{87F4CBB2-299D-4329-951B-FA4032A051EA}" dt="2023-06-19T14:36:17.393" v="279" actId="47"/>
          <pc:sldLayoutMkLst>
            <pc:docMk/>
            <pc:sldMasterMk cId="3011083293" sldId="2147483678"/>
            <pc:sldLayoutMk cId="717434594" sldId="2147483680"/>
          </pc:sldLayoutMkLst>
        </pc:sldLayoutChg>
        <pc:sldLayoutChg chg="del">
          <pc:chgData name="Gomez, Vladimir" userId="9d2918df-332a-4708-97a8-0c7fdea64f5e" providerId="ADAL" clId="{87F4CBB2-299D-4329-951B-FA4032A051EA}" dt="2023-06-19T14:36:17.393" v="279" actId="47"/>
          <pc:sldLayoutMkLst>
            <pc:docMk/>
            <pc:sldMasterMk cId="3011083293" sldId="2147483678"/>
            <pc:sldLayoutMk cId="1391907433" sldId="2147483681"/>
          </pc:sldLayoutMkLst>
        </pc:sldLayoutChg>
        <pc:sldLayoutChg chg="del">
          <pc:chgData name="Gomez, Vladimir" userId="9d2918df-332a-4708-97a8-0c7fdea64f5e" providerId="ADAL" clId="{87F4CBB2-299D-4329-951B-FA4032A051EA}" dt="2023-06-19T14:36:17.393" v="279" actId="47"/>
          <pc:sldLayoutMkLst>
            <pc:docMk/>
            <pc:sldMasterMk cId="3011083293" sldId="2147483678"/>
            <pc:sldLayoutMk cId="3186506196" sldId="2147483682"/>
          </pc:sldLayoutMkLst>
        </pc:sldLayoutChg>
        <pc:sldLayoutChg chg="del">
          <pc:chgData name="Gomez, Vladimir" userId="9d2918df-332a-4708-97a8-0c7fdea64f5e" providerId="ADAL" clId="{87F4CBB2-299D-4329-951B-FA4032A051EA}" dt="2023-06-19T14:36:17.393" v="279" actId="47"/>
          <pc:sldLayoutMkLst>
            <pc:docMk/>
            <pc:sldMasterMk cId="3011083293" sldId="2147483678"/>
            <pc:sldLayoutMk cId="3614491176" sldId="2147483683"/>
          </pc:sldLayoutMkLst>
        </pc:sldLayoutChg>
        <pc:sldLayoutChg chg="del">
          <pc:chgData name="Gomez, Vladimir" userId="9d2918df-332a-4708-97a8-0c7fdea64f5e" providerId="ADAL" clId="{87F4CBB2-299D-4329-951B-FA4032A051EA}" dt="2023-06-19T14:36:17.393" v="279" actId="47"/>
          <pc:sldLayoutMkLst>
            <pc:docMk/>
            <pc:sldMasterMk cId="3011083293" sldId="2147483678"/>
            <pc:sldLayoutMk cId="1139635492" sldId="2147483684"/>
          </pc:sldLayoutMkLst>
        </pc:sldLayoutChg>
        <pc:sldLayoutChg chg="del">
          <pc:chgData name="Gomez, Vladimir" userId="9d2918df-332a-4708-97a8-0c7fdea64f5e" providerId="ADAL" clId="{87F4CBB2-299D-4329-951B-FA4032A051EA}" dt="2023-06-19T14:36:17.393" v="279" actId="47"/>
          <pc:sldLayoutMkLst>
            <pc:docMk/>
            <pc:sldMasterMk cId="3011083293" sldId="2147483678"/>
            <pc:sldLayoutMk cId="2410319749" sldId="2147483685"/>
          </pc:sldLayoutMkLst>
        </pc:sldLayoutChg>
        <pc:sldLayoutChg chg="del">
          <pc:chgData name="Gomez, Vladimir" userId="9d2918df-332a-4708-97a8-0c7fdea64f5e" providerId="ADAL" clId="{87F4CBB2-299D-4329-951B-FA4032A051EA}" dt="2023-06-19T14:36:17.393" v="279" actId="47"/>
          <pc:sldLayoutMkLst>
            <pc:docMk/>
            <pc:sldMasterMk cId="3011083293" sldId="2147483678"/>
            <pc:sldLayoutMk cId="3510553079" sldId="2147483686"/>
          </pc:sldLayoutMkLst>
        </pc:sldLayoutChg>
        <pc:sldLayoutChg chg="del">
          <pc:chgData name="Gomez, Vladimir" userId="9d2918df-332a-4708-97a8-0c7fdea64f5e" providerId="ADAL" clId="{87F4CBB2-299D-4329-951B-FA4032A051EA}" dt="2023-06-19T14:36:17.393" v="279" actId="47"/>
          <pc:sldLayoutMkLst>
            <pc:docMk/>
            <pc:sldMasterMk cId="3011083293" sldId="2147483678"/>
            <pc:sldLayoutMk cId="2487212000" sldId="2147483687"/>
          </pc:sldLayoutMkLst>
        </pc:sldLayoutChg>
        <pc:sldLayoutChg chg="del">
          <pc:chgData name="Gomez, Vladimir" userId="9d2918df-332a-4708-97a8-0c7fdea64f5e" providerId="ADAL" clId="{87F4CBB2-299D-4329-951B-FA4032A051EA}" dt="2023-06-19T14:36:17.393" v="279" actId="47"/>
          <pc:sldLayoutMkLst>
            <pc:docMk/>
            <pc:sldMasterMk cId="3011083293" sldId="2147483678"/>
            <pc:sldLayoutMk cId="3516081223" sldId="214748368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F1E42-0673-41DA-A331-775982A86D46}" type="datetimeFigureOut">
              <a:rPr lang="en-US" smtClean="0"/>
              <a:t>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ED243-1280-4E7E-B29B-03F8D647E18E}" type="slidenum">
              <a:rPr lang="en-US" smtClean="0"/>
              <a:t>‹#›</a:t>
            </a:fld>
            <a:endParaRPr lang="en-US"/>
          </a:p>
        </p:txBody>
      </p:sp>
    </p:spTree>
    <p:extLst>
      <p:ext uri="{BB962C8B-B14F-4D97-AF65-F5344CB8AC3E}">
        <p14:creationId xmlns:p14="http://schemas.microsoft.com/office/powerpoint/2010/main" val="337261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900">
                <a:solidFill>
                  <a:schemeClr val="tx1"/>
                </a:solidFill>
                <a:latin typeface="Arial" panose="020B0604020202020204" pitchFamily="34" charset="0"/>
                <a:cs typeface="Arial" panose="020B0604020202020204" pitchFamily="34" charset="0"/>
              </a:defRPr>
            </a:lvl1pPr>
            <a:lvl2pPr marL="742950" indent="-285750" defTabSz="931863">
              <a:defRPr sz="900">
                <a:solidFill>
                  <a:schemeClr val="tx1"/>
                </a:solidFill>
                <a:latin typeface="Arial" panose="020B0604020202020204" pitchFamily="34" charset="0"/>
                <a:cs typeface="Arial" panose="020B0604020202020204" pitchFamily="34" charset="0"/>
              </a:defRPr>
            </a:lvl2pPr>
            <a:lvl3pPr marL="1143000" indent="-228600" defTabSz="931863">
              <a:defRPr sz="900">
                <a:solidFill>
                  <a:schemeClr val="tx1"/>
                </a:solidFill>
                <a:latin typeface="Arial" panose="020B0604020202020204" pitchFamily="34" charset="0"/>
                <a:cs typeface="Arial" panose="020B0604020202020204" pitchFamily="34" charset="0"/>
              </a:defRPr>
            </a:lvl3pPr>
            <a:lvl4pPr marL="1600200" indent="-228600" defTabSz="931863">
              <a:defRPr sz="900">
                <a:solidFill>
                  <a:schemeClr val="tx1"/>
                </a:solidFill>
                <a:latin typeface="Arial" panose="020B0604020202020204" pitchFamily="34" charset="0"/>
                <a:cs typeface="Arial" panose="020B0604020202020204" pitchFamily="34" charset="0"/>
              </a:defRPr>
            </a:lvl4pPr>
            <a:lvl5pPr marL="2057400" indent="-228600" defTabSz="931863">
              <a:defRPr sz="9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C5C4DF68-45EB-4616-8075-0614677D8A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0011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208DD5-2E1D-3847-A45D-387F7376A6E7}" type="slidenum">
              <a:rPr lang="en-US" smtClean="0"/>
              <a:t>37</a:t>
            </a:fld>
            <a:endParaRPr lang="en-US"/>
          </a:p>
        </p:txBody>
      </p:sp>
    </p:spTree>
    <p:extLst>
      <p:ext uri="{BB962C8B-B14F-4D97-AF65-F5344CB8AC3E}">
        <p14:creationId xmlns:p14="http://schemas.microsoft.com/office/powerpoint/2010/main" val="2259518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208DD5-2E1D-3847-A45D-387F7376A6E7}" type="slidenum">
              <a:rPr lang="en-US" smtClean="0"/>
              <a:t>39</a:t>
            </a:fld>
            <a:endParaRPr lang="en-US"/>
          </a:p>
        </p:txBody>
      </p:sp>
    </p:spTree>
    <p:extLst>
      <p:ext uri="{BB962C8B-B14F-4D97-AF65-F5344CB8AC3E}">
        <p14:creationId xmlns:p14="http://schemas.microsoft.com/office/powerpoint/2010/main" val="129981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Preparer - Add the following bullets </a:t>
            </a:r>
            <a:r>
              <a:rPr lang="en-US" sz="1200" kern="1200" dirty="0">
                <a:solidFill>
                  <a:schemeClr val="tx1"/>
                </a:solidFill>
                <a:effectLst/>
                <a:latin typeface="+mn-lt"/>
                <a:ea typeface="+mn-ea"/>
                <a:cs typeface="+mn-cs"/>
              </a:rPr>
              <a:t>to meet project requirements and copy into slide above:</a:t>
            </a:r>
            <a:r>
              <a:rPr lang="en-US" dirty="0"/>
              <a:t>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highlight>
                  <a:srgbClr val="FFFF00"/>
                </a:highlight>
              </a:rPr>
              <a:t>Operability Assessment Program- Completed for each work area prior to any electrical work being performed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Petroleum/Chemical Bulk Storage – comply with new NYSDEC regulations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Appropriate handling of waste streams – RCRA/DOT trained employees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NYC – Comply with NYCDOB Building Code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21208DD5-2E1D-3847-A45D-387F7376A6E7}" type="slidenum">
              <a:rPr lang="en-US" smtClean="0"/>
              <a:t>40</a:t>
            </a:fld>
            <a:endParaRPr lang="en-US"/>
          </a:p>
        </p:txBody>
      </p:sp>
    </p:spTree>
    <p:extLst>
      <p:ext uri="{BB962C8B-B14F-4D97-AF65-F5344CB8AC3E}">
        <p14:creationId xmlns:p14="http://schemas.microsoft.com/office/powerpoint/2010/main" val="43204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208DD5-2E1D-3847-A45D-387F7376A6E7}" type="slidenum">
              <a:rPr lang="en-US" smtClean="0"/>
              <a:t>41</a:t>
            </a:fld>
            <a:endParaRPr lang="en-US"/>
          </a:p>
        </p:txBody>
      </p:sp>
    </p:spTree>
    <p:extLst>
      <p:ext uri="{BB962C8B-B14F-4D97-AF65-F5344CB8AC3E}">
        <p14:creationId xmlns:p14="http://schemas.microsoft.com/office/powerpoint/2010/main" val="3445438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208DD5-2E1D-3847-A45D-387F7376A6E7}" type="slidenum">
              <a:rPr lang="en-US" smtClean="0"/>
              <a:t>42</a:t>
            </a:fld>
            <a:endParaRPr lang="en-US"/>
          </a:p>
        </p:txBody>
      </p:sp>
    </p:spTree>
    <p:extLst>
      <p:ext uri="{BB962C8B-B14F-4D97-AF65-F5344CB8AC3E}">
        <p14:creationId xmlns:p14="http://schemas.microsoft.com/office/powerpoint/2010/main" val="2132768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to Preparer - Modify this list to meet project requirements and add additional detail as needed.</a:t>
            </a:r>
            <a:endParaRPr lang="en-US" dirty="0"/>
          </a:p>
        </p:txBody>
      </p:sp>
      <p:sp>
        <p:nvSpPr>
          <p:cNvPr id="4" name="Slide Number Placeholder 3"/>
          <p:cNvSpPr>
            <a:spLocks noGrp="1"/>
          </p:cNvSpPr>
          <p:nvPr>
            <p:ph type="sldNum" sz="quarter" idx="5"/>
          </p:nvPr>
        </p:nvSpPr>
        <p:spPr/>
        <p:txBody>
          <a:bodyPr/>
          <a:lstStyle/>
          <a:p>
            <a:fld id="{21208DD5-2E1D-3847-A45D-387F7376A6E7}" type="slidenum">
              <a:rPr lang="en-US" smtClean="0"/>
              <a:t>45</a:t>
            </a:fld>
            <a:endParaRPr lang="en-US"/>
          </a:p>
        </p:txBody>
      </p:sp>
    </p:spTree>
    <p:extLst>
      <p:ext uri="{BB962C8B-B14F-4D97-AF65-F5344CB8AC3E}">
        <p14:creationId xmlns:p14="http://schemas.microsoft.com/office/powerpoint/2010/main" val="3713381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to Preparer - Modify this list to meet project requirements and add additional detail as needed</a:t>
            </a:r>
            <a:endParaRPr lang="en-US" dirty="0"/>
          </a:p>
        </p:txBody>
      </p:sp>
      <p:sp>
        <p:nvSpPr>
          <p:cNvPr id="4" name="Slide Number Placeholder 3"/>
          <p:cNvSpPr>
            <a:spLocks noGrp="1"/>
          </p:cNvSpPr>
          <p:nvPr>
            <p:ph type="sldNum" sz="quarter" idx="5"/>
          </p:nvPr>
        </p:nvSpPr>
        <p:spPr/>
        <p:txBody>
          <a:bodyPr/>
          <a:lstStyle/>
          <a:p>
            <a:fld id="{21208DD5-2E1D-3847-A45D-387F7376A6E7}" type="slidenum">
              <a:rPr lang="en-US" smtClean="0"/>
              <a:t>46</a:t>
            </a:fld>
            <a:endParaRPr lang="en-US"/>
          </a:p>
        </p:txBody>
      </p:sp>
    </p:spTree>
    <p:extLst>
      <p:ext uri="{BB962C8B-B14F-4D97-AF65-F5344CB8AC3E}">
        <p14:creationId xmlns:p14="http://schemas.microsoft.com/office/powerpoint/2010/main" val="4268843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to Preparer - Modify this list to meet project requirements and add additional detail as needed</a:t>
            </a:r>
            <a:endParaRPr lang="en-US" dirty="0"/>
          </a:p>
          <a:p>
            <a:endParaRPr lang="en-US" dirty="0"/>
          </a:p>
        </p:txBody>
      </p:sp>
      <p:sp>
        <p:nvSpPr>
          <p:cNvPr id="4" name="Slide Number Placeholder 3"/>
          <p:cNvSpPr>
            <a:spLocks noGrp="1"/>
          </p:cNvSpPr>
          <p:nvPr>
            <p:ph type="sldNum" sz="quarter" idx="5"/>
          </p:nvPr>
        </p:nvSpPr>
        <p:spPr/>
        <p:txBody>
          <a:bodyPr/>
          <a:lstStyle/>
          <a:p>
            <a:fld id="{21208DD5-2E1D-3847-A45D-387F7376A6E7}" type="slidenum">
              <a:rPr lang="en-US" smtClean="0"/>
              <a:t>47</a:t>
            </a:fld>
            <a:endParaRPr lang="en-US"/>
          </a:p>
        </p:txBody>
      </p:sp>
    </p:spTree>
    <p:extLst>
      <p:ext uri="{BB962C8B-B14F-4D97-AF65-F5344CB8AC3E}">
        <p14:creationId xmlns:p14="http://schemas.microsoft.com/office/powerpoint/2010/main" val="219983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Preparer - Review the project version of Section 01 35 27 to determine which Contractor EHS Personnel to include in this presentation.</a:t>
            </a:r>
          </a:p>
        </p:txBody>
      </p:sp>
      <p:sp>
        <p:nvSpPr>
          <p:cNvPr id="4" name="Slide Number Placeholder 3"/>
          <p:cNvSpPr>
            <a:spLocks noGrp="1"/>
          </p:cNvSpPr>
          <p:nvPr>
            <p:ph type="sldNum" sz="quarter" idx="5"/>
          </p:nvPr>
        </p:nvSpPr>
        <p:spPr/>
        <p:txBody>
          <a:bodyPr/>
          <a:lstStyle/>
          <a:p>
            <a:fld id="{21208DD5-2E1D-3847-A45D-387F7376A6E7}" type="slidenum">
              <a:rPr lang="en-US" smtClean="0"/>
              <a:t>48</a:t>
            </a:fld>
            <a:endParaRPr lang="en-US"/>
          </a:p>
        </p:txBody>
      </p:sp>
    </p:spTree>
    <p:extLst>
      <p:ext uri="{BB962C8B-B14F-4D97-AF65-F5344CB8AC3E}">
        <p14:creationId xmlns:p14="http://schemas.microsoft.com/office/powerpoint/2010/main" val="4210533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Preparer -  </a:t>
            </a:r>
            <a:r>
              <a:rPr lang="en-US" sz="1200" kern="1200" dirty="0">
                <a:solidFill>
                  <a:schemeClr val="tx1"/>
                </a:solidFill>
                <a:effectLst/>
                <a:latin typeface="+mn-lt"/>
                <a:ea typeface="+mn-ea"/>
                <a:cs typeface="+mn-cs"/>
              </a:rPr>
              <a:t>Modify this list to meet project requirements and add additional detail as needed.  </a:t>
            </a:r>
            <a:r>
              <a:rPr lang="en-US" dirty="0"/>
              <a:t>Add the following bullets </a:t>
            </a:r>
            <a:r>
              <a:rPr lang="en-US" sz="1200" kern="1200" dirty="0">
                <a:solidFill>
                  <a:schemeClr val="tx1"/>
                </a:solidFill>
                <a:effectLst/>
                <a:latin typeface="+mn-lt"/>
                <a:ea typeface="+mn-ea"/>
                <a:cs typeface="+mn-cs"/>
              </a:rPr>
              <a:t>to meet project requirements if needed:</a:t>
            </a:r>
            <a:r>
              <a:rPr lang="en-US" dirty="0"/>
              <a:t> </a:t>
            </a:r>
          </a:p>
          <a:p>
            <a:endParaRPr lang="en-US" sz="2500" dirty="0"/>
          </a:p>
          <a:p>
            <a:pPr marL="0" indent="0" algn="l" defTabSz="914400" rtl="0" eaLnBrk="1" latinLnBrk="0" hangingPunct="1">
              <a:lnSpc>
                <a:spcPct val="70000"/>
              </a:lnSpc>
              <a:buFont typeface="Arial" panose="020B0604020202020204" pitchFamily="34" charset="0"/>
              <a:buNone/>
            </a:pPr>
            <a:r>
              <a:rPr lang="en-US" sz="1900" kern="1200" baseline="0" dirty="0">
                <a:solidFill>
                  <a:schemeClr val="tx1"/>
                </a:solidFill>
                <a:latin typeface="+mn-lt"/>
                <a:ea typeface="+mn-ea"/>
                <a:cs typeface="+mn-cs"/>
              </a:rPr>
              <a:t>Submit Confined Space Entry Program</a:t>
            </a:r>
          </a:p>
          <a:p>
            <a:pPr marL="342900" indent="-342900" algn="l" defTabSz="914400" rtl="0" eaLnBrk="1" latinLnBrk="0" hangingPunct="1">
              <a:lnSpc>
                <a:spcPct val="70000"/>
              </a:lnSpc>
              <a:buFont typeface="Arial" panose="020B0604020202020204" pitchFamily="34" charset="0"/>
              <a:buChar char="•"/>
            </a:pPr>
            <a:r>
              <a:rPr lang="en-US" sz="1900" kern="1200" baseline="0" dirty="0">
                <a:solidFill>
                  <a:schemeClr val="tx1"/>
                </a:solidFill>
                <a:latin typeface="+mn-lt"/>
                <a:ea typeface="+mn-ea"/>
                <a:cs typeface="+mn-cs"/>
              </a:rPr>
              <a:t>Submit EMTs (Emergency Medical Technician) and Rescue Teams</a:t>
            </a:r>
          </a:p>
          <a:p>
            <a:pPr marL="571500" lvl="2" indent="-342900" algn="l" defTabSz="914400" rtl="0" eaLnBrk="1" latinLnBrk="0" hangingPunct="1">
              <a:lnSpc>
                <a:spcPct val="70000"/>
              </a:lnSpc>
              <a:spcBef>
                <a:spcPts val="0"/>
              </a:spcBef>
              <a:buFont typeface="Arial" panose="020B0604020202020204" pitchFamily="34" charset="0"/>
              <a:buChar char="•"/>
            </a:pPr>
            <a:endParaRPr lang="en-US" sz="1900" kern="1200" baseline="0" dirty="0">
              <a:solidFill>
                <a:schemeClr val="tx1"/>
              </a:solidFill>
              <a:latin typeface="+mn-lt"/>
              <a:ea typeface="+mn-ea"/>
              <a:cs typeface="+mn-cs"/>
            </a:endParaRPr>
          </a:p>
          <a:p>
            <a:pPr marL="0" indent="0" algn="l" defTabSz="914400" rtl="0" eaLnBrk="1" latinLnBrk="0" hangingPunct="1">
              <a:lnSpc>
                <a:spcPct val="70000"/>
              </a:lnSpc>
              <a:buFont typeface="Arial" panose="020B0604020202020204" pitchFamily="34" charset="0"/>
              <a:buNone/>
            </a:pPr>
            <a:r>
              <a:rPr lang="en-US" sz="1900" kern="1200" baseline="0" dirty="0">
                <a:solidFill>
                  <a:schemeClr val="tx1"/>
                </a:solidFill>
                <a:latin typeface="+mn-lt"/>
                <a:ea typeface="+mn-ea"/>
                <a:cs typeface="+mn-cs"/>
              </a:rPr>
              <a:t>Submit Lockout/Tagout (LOTO) / Energy Control Plan (ECP)</a:t>
            </a:r>
          </a:p>
          <a:p>
            <a:pPr marL="342900" indent="-342900" algn="l" defTabSz="914400" rtl="0" eaLnBrk="1" latinLnBrk="0" hangingPunct="1">
              <a:lnSpc>
                <a:spcPct val="70000"/>
              </a:lnSpc>
              <a:buFont typeface="Arial" panose="020B0604020202020204" pitchFamily="34" charset="0"/>
              <a:buChar char="•"/>
            </a:pPr>
            <a:r>
              <a:rPr lang="en-US" sz="1900" kern="1200" baseline="0" dirty="0">
                <a:solidFill>
                  <a:schemeClr val="tx1"/>
                </a:solidFill>
                <a:latin typeface="+mn-lt"/>
                <a:ea typeface="+mn-ea"/>
                <a:cs typeface="+mn-cs"/>
              </a:rPr>
              <a:t>Submit Electrical Safety Worker</a:t>
            </a:r>
          </a:p>
          <a:p>
            <a:pPr marL="342900" indent="-342900" algn="l" defTabSz="914400" rtl="0" eaLnBrk="1" latinLnBrk="0" hangingPunct="1">
              <a:lnSpc>
                <a:spcPct val="70000"/>
              </a:lnSpc>
              <a:buFont typeface="Arial" panose="020B0604020202020204" pitchFamily="34" charset="0"/>
              <a:buChar char="•"/>
            </a:pPr>
            <a:endParaRPr lang="en-US" sz="1900" kern="1200" baseline="0" dirty="0">
              <a:solidFill>
                <a:schemeClr val="tx1"/>
              </a:solidFill>
              <a:latin typeface="+mn-lt"/>
              <a:ea typeface="+mn-ea"/>
              <a:cs typeface="+mn-cs"/>
            </a:endParaRPr>
          </a:p>
          <a:p>
            <a:r>
              <a:rPr lang="en-US" dirty="0"/>
              <a:t>Submit Qualified Environmental Professional (QEP) as per Section 02 24 20 – Soil Sampling and Analysis</a:t>
            </a:r>
          </a:p>
        </p:txBody>
      </p:sp>
      <p:sp>
        <p:nvSpPr>
          <p:cNvPr id="4" name="Slide Number Placeholder 3"/>
          <p:cNvSpPr>
            <a:spLocks noGrp="1"/>
          </p:cNvSpPr>
          <p:nvPr>
            <p:ph type="sldNum" sz="quarter" idx="5"/>
          </p:nvPr>
        </p:nvSpPr>
        <p:spPr/>
        <p:txBody>
          <a:bodyPr/>
          <a:lstStyle/>
          <a:p>
            <a:fld id="{21208DD5-2E1D-3847-A45D-387F7376A6E7}" type="slidenum">
              <a:rPr lang="en-US" smtClean="0"/>
              <a:t>49</a:t>
            </a:fld>
            <a:endParaRPr lang="en-US"/>
          </a:p>
        </p:txBody>
      </p:sp>
    </p:spTree>
    <p:extLst>
      <p:ext uri="{BB962C8B-B14F-4D97-AF65-F5344CB8AC3E}">
        <p14:creationId xmlns:p14="http://schemas.microsoft.com/office/powerpoint/2010/main" val="677002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900">
                <a:solidFill>
                  <a:schemeClr val="tx1"/>
                </a:solidFill>
                <a:latin typeface="Arial" panose="020B0604020202020204" pitchFamily="34" charset="0"/>
                <a:cs typeface="Arial" panose="020B0604020202020204" pitchFamily="34" charset="0"/>
              </a:defRPr>
            </a:lvl1pPr>
            <a:lvl2pPr marL="742950" indent="-285750" defTabSz="931863">
              <a:defRPr sz="900">
                <a:solidFill>
                  <a:schemeClr val="tx1"/>
                </a:solidFill>
                <a:latin typeface="Arial" panose="020B0604020202020204" pitchFamily="34" charset="0"/>
                <a:cs typeface="Arial" panose="020B0604020202020204" pitchFamily="34" charset="0"/>
              </a:defRPr>
            </a:lvl2pPr>
            <a:lvl3pPr marL="1143000" indent="-228600" defTabSz="931863">
              <a:defRPr sz="900">
                <a:solidFill>
                  <a:schemeClr val="tx1"/>
                </a:solidFill>
                <a:latin typeface="Arial" panose="020B0604020202020204" pitchFamily="34" charset="0"/>
                <a:cs typeface="Arial" panose="020B0604020202020204" pitchFamily="34" charset="0"/>
              </a:defRPr>
            </a:lvl3pPr>
            <a:lvl4pPr marL="1600200" indent="-228600" defTabSz="931863">
              <a:defRPr sz="900">
                <a:solidFill>
                  <a:schemeClr val="tx1"/>
                </a:solidFill>
                <a:latin typeface="Arial" panose="020B0604020202020204" pitchFamily="34" charset="0"/>
                <a:cs typeface="Arial" panose="020B0604020202020204" pitchFamily="34" charset="0"/>
              </a:defRPr>
            </a:lvl4pPr>
            <a:lvl5pPr marL="2057400" indent="-228600" defTabSz="931863">
              <a:defRPr sz="9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C5C4DF68-45EB-4616-8075-0614677D8A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8907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Preparer -  </a:t>
            </a:r>
            <a:r>
              <a:rPr lang="en-US" sz="1200" kern="1200" dirty="0">
                <a:solidFill>
                  <a:schemeClr val="tx1"/>
                </a:solidFill>
                <a:effectLst/>
                <a:latin typeface="+mn-lt"/>
                <a:ea typeface="+mn-ea"/>
                <a:cs typeface="+mn-cs"/>
              </a:rPr>
              <a:t>Modify this list to meet project requirements and add additional detail as needed.  </a:t>
            </a:r>
            <a:r>
              <a:rPr lang="en-US" dirty="0"/>
              <a:t>Add the following bullets </a:t>
            </a:r>
            <a:r>
              <a:rPr lang="en-US" sz="1200" kern="1200" dirty="0">
                <a:solidFill>
                  <a:schemeClr val="tx1"/>
                </a:solidFill>
                <a:effectLst/>
                <a:latin typeface="+mn-lt"/>
                <a:ea typeface="+mn-ea"/>
                <a:cs typeface="+mn-cs"/>
              </a:rPr>
              <a:t>to meet project requirements if needed:</a:t>
            </a:r>
            <a:r>
              <a:rPr lang="en-US" dirty="0"/>
              <a:t> </a:t>
            </a:r>
          </a:p>
          <a:p>
            <a:endParaRPr lang="en-US" sz="2500" dirty="0"/>
          </a:p>
          <a:p>
            <a:pPr marL="342900" indent="-342900">
              <a:buFont typeface="Arial" panose="020B0604020202020204" pitchFamily="34" charset="0"/>
              <a:buChar char="•"/>
            </a:pPr>
            <a:r>
              <a:rPr lang="en-US" sz="2500" dirty="0"/>
              <a:t>Submit Confined Space Entry Program</a:t>
            </a:r>
          </a:p>
          <a:p>
            <a:pPr marL="1485900" lvl="4" indent="-342900">
              <a:spcBef>
                <a:spcPts val="0"/>
              </a:spcBef>
              <a:buFont typeface="Arial" panose="020B0604020202020204" pitchFamily="34" charset="0"/>
              <a:buChar char="•"/>
            </a:pPr>
            <a:r>
              <a:rPr lang="en-US" sz="2500" dirty="0"/>
              <a:t>Submit EMTs (Emergency Medical Technician) and Rescue Teams</a:t>
            </a:r>
          </a:p>
          <a:p>
            <a:pPr marL="571500" lvl="2" indent="-342900">
              <a:spcBef>
                <a:spcPts val="0"/>
              </a:spcBef>
              <a:buFont typeface="Arial" panose="020B0604020202020204" pitchFamily="34" charset="0"/>
              <a:buChar char="•"/>
            </a:pPr>
            <a:endParaRPr lang="en-US" sz="2500" dirty="0"/>
          </a:p>
          <a:p>
            <a:pPr marL="342900" indent="-342900">
              <a:buFont typeface="Arial" panose="020B0604020202020204" pitchFamily="34" charset="0"/>
              <a:buChar char="•"/>
            </a:pPr>
            <a:r>
              <a:rPr lang="en-US" sz="2500" dirty="0"/>
              <a:t>Submit Lockout/Tagout (LOTO) / Energy Control Plan (ECP)</a:t>
            </a:r>
          </a:p>
          <a:p>
            <a:pPr marL="1257300" lvl="2" indent="-342900">
              <a:buFont typeface="Arial" panose="020B0604020202020204" pitchFamily="34" charset="0"/>
              <a:buChar char="•"/>
            </a:pPr>
            <a:r>
              <a:rPr lang="en-US" sz="2500" dirty="0"/>
              <a:t>Submit Electrical Safety Worker</a:t>
            </a:r>
          </a:p>
          <a:p>
            <a:endParaRPr lang="en-US" dirty="0"/>
          </a:p>
        </p:txBody>
      </p:sp>
      <p:sp>
        <p:nvSpPr>
          <p:cNvPr id="4" name="Slide Number Placeholder 3"/>
          <p:cNvSpPr>
            <a:spLocks noGrp="1"/>
          </p:cNvSpPr>
          <p:nvPr>
            <p:ph type="sldNum" sz="quarter" idx="5"/>
          </p:nvPr>
        </p:nvSpPr>
        <p:spPr/>
        <p:txBody>
          <a:bodyPr/>
          <a:lstStyle/>
          <a:p>
            <a:fld id="{21208DD5-2E1D-3847-A45D-387F7376A6E7}" type="slidenum">
              <a:rPr lang="en-US" smtClean="0"/>
              <a:t>50</a:t>
            </a:fld>
            <a:endParaRPr lang="en-US"/>
          </a:p>
        </p:txBody>
      </p:sp>
    </p:spTree>
    <p:extLst>
      <p:ext uri="{BB962C8B-B14F-4D97-AF65-F5344CB8AC3E}">
        <p14:creationId xmlns:p14="http://schemas.microsoft.com/office/powerpoint/2010/main" val="618677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Preparer -  Modify this list to meet project requirements and add additional detail as needed.  Add the following bullets to meet project requirements if needed: </a:t>
            </a:r>
          </a:p>
          <a:p>
            <a:endParaRPr lang="en-US" sz="2500" dirty="0"/>
          </a:p>
          <a:p>
            <a:pPr marL="349415" indent="-349415">
              <a:buFont typeface="Arial" panose="020B0604020202020204" pitchFamily="34" charset="0"/>
              <a:buChar char="•"/>
            </a:pPr>
            <a:r>
              <a:rPr lang="en-US" sz="2500" dirty="0"/>
              <a:t>Submit Confined Space Entry Program</a:t>
            </a:r>
          </a:p>
          <a:p>
            <a:pPr marL="1514132" lvl="4" indent="-349415">
              <a:buFont typeface="Arial" panose="020B0604020202020204" pitchFamily="34" charset="0"/>
              <a:buChar char="•"/>
            </a:pPr>
            <a:r>
              <a:rPr lang="en-US" sz="2500" dirty="0"/>
              <a:t>Submit EMTs (Emergency Medical Technician) and Rescue Teams</a:t>
            </a:r>
          </a:p>
          <a:p>
            <a:pPr marL="582359" lvl="2" indent="-349415">
              <a:buFont typeface="Arial" panose="020B0604020202020204" pitchFamily="34" charset="0"/>
              <a:buChar char="•"/>
            </a:pPr>
            <a:endParaRPr lang="en-US" sz="2500" dirty="0"/>
          </a:p>
          <a:p>
            <a:pPr marL="349415" indent="-349415">
              <a:buFont typeface="Arial" panose="020B0604020202020204" pitchFamily="34" charset="0"/>
              <a:buChar char="•"/>
            </a:pPr>
            <a:r>
              <a:rPr lang="en-US" sz="2500" dirty="0"/>
              <a:t>Submit Lockout/Tagout (LOTO) / Energy Control Plan (ECP)</a:t>
            </a:r>
          </a:p>
          <a:p>
            <a:pPr marL="1281189" lvl="2" indent="-349415">
              <a:buFont typeface="Arial" panose="020B0604020202020204" pitchFamily="34" charset="0"/>
              <a:buChar char="•"/>
            </a:pPr>
            <a:r>
              <a:rPr lang="en-US" sz="2500" dirty="0"/>
              <a:t>Submit Electrical Safety Worker</a:t>
            </a:r>
          </a:p>
          <a:p>
            <a:endParaRPr lang="en-US" dirty="0"/>
          </a:p>
        </p:txBody>
      </p:sp>
      <p:sp>
        <p:nvSpPr>
          <p:cNvPr id="4" name="Slide Number Placeholder 3"/>
          <p:cNvSpPr>
            <a:spLocks noGrp="1"/>
          </p:cNvSpPr>
          <p:nvPr>
            <p:ph type="sldNum" sz="quarter" idx="5"/>
          </p:nvPr>
        </p:nvSpPr>
        <p:spPr/>
        <p:txBody>
          <a:bodyPr/>
          <a:lstStyle/>
          <a:p>
            <a:fld id="{21208DD5-2E1D-3847-A45D-387F7376A6E7}" type="slidenum">
              <a:rPr lang="en-US" smtClean="0"/>
              <a:t>51</a:t>
            </a:fld>
            <a:endParaRPr lang="en-US"/>
          </a:p>
        </p:txBody>
      </p:sp>
    </p:spTree>
    <p:extLst>
      <p:ext uri="{BB962C8B-B14F-4D97-AF65-F5344CB8AC3E}">
        <p14:creationId xmlns:p14="http://schemas.microsoft.com/office/powerpoint/2010/main" val="61606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6578" rtl="0" eaLnBrk="1" fontAlgn="base" latinLnBrk="0" hangingPunct="1">
              <a:lnSpc>
                <a:spcPct val="100000"/>
              </a:lnSpc>
              <a:spcBef>
                <a:spcPct val="0"/>
              </a:spcBef>
              <a:spcAft>
                <a:spcPct val="0"/>
              </a:spcAft>
              <a:buClrTx/>
              <a:buSzTx/>
              <a:buFontTx/>
              <a:buNone/>
              <a:tabLst/>
              <a:defRPr/>
            </a:pPr>
            <a:fld id="{D6139588-5747-4A9F-B363-E2459BDF18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578"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664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900">
                <a:solidFill>
                  <a:schemeClr val="tx1"/>
                </a:solidFill>
                <a:latin typeface="Arial" panose="020B0604020202020204" pitchFamily="34" charset="0"/>
                <a:cs typeface="Arial" panose="020B0604020202020204" pitchFamily="34" charset="0"/>
              </a:defRPr>
            </a:lvl1pPr>
            <a:lvl2pPr marL="742950" indent="-285750" defTabSz="931863">
              <a:defRPr sz="900">
                <a:solidFill>
                  <a:schemeClr val="tx1"/>
                </a:solidFill>
                <a:latin typeface="Arial" panose="020B0604020202020204" pitchFamily="34" charset="0"/>
                <a:cs typeface="Arial" panose="020B0604020202020204" pitchFamily="34" charset="0"/>
              </a:defRPr>
            </a:lvl2pPr>
            <a:lvl3pPr marL="1143000" indent="-228600" defTabSz="931863">
              <a:defRPr sz="900">
                <a:solidFill>
                  <a:schemeClr val="tx1"/>
                </a:solidFill>
                <a:latin typeface="Arial" panose="020B0604020202020204" pitchFamily="34" charset="0"/>
                <a:cs typeface="Arial" panose="020B0604020202020204" pitchFamily="34" charset="0"/>
              </a:defRPr>
            </a:lvl3pPr>
            <a:lvl4pPr marL="1600200" indent="-228600" defTabSz="931863">
              <a:defRPr sz="900">
                <a:solidFill>
                  <a:schemeClr val="tx1"/>
                </a:solidFill>
                <a:latin typeface="Arial" panose="020B0604020202020204" pitchFamily="34" charset="0"/>
                <a:cs typeface="Arial" panose="020B0604020202020204" pitchFamily="34" charset="0"/>
              </a:defRPr>
            </a:lvl4pPr>
            <a:lvl5pPr marL="2057400" indent="-228600" defTabSz="931863">
              <a:defRPr sz="9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A2316ABD-0CAE-4BB3-8718-27B976FECC2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5293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81D014-670D-4210-9C2E-0AFF7977367B}" type="slidenum">
              <a:rPr lang="en-US" smtClean="0"/>
              <a:pPr>
                <a:defRPr/>
              </a:pPr>
              <a:t>15</a:t>
            </a:fld>
            <a:endParaRPr lang="en-US" dirty="0"/>
          </a:p>
        </p:txBody>
      </p:sp>
    </p:spTree>
    <p:extLst>
      <p:ext uri="{BB962C8B-B14F-4D97-AF65-F5344CB8AC3E}">
        <p14:creationId xmlns:p14="http://schemas.microsoft.com/office/powerpoint/2010/main" val="73430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574EE-65C5-46E7-AD1A-66C6F814610F}" type="slidenum">
              <a:rPr lang="en-US" smtClean="0"/>
              <a:t>18</a:t>
            </a:fld>
            <a:endParaRPr lang="en-US"/>
          </a:p>
        </p:txBody>
      </p:sp>
    </p:spTree>
    <p:extLst>
      <p:ext uri="{BB962C8B-B14F-4D97-AF65-F5344CB8AC3E}">
        <p14:creationId xmlns:p14="http://schemas.microsoft.com/office/powerpoint/2010/main" val="2671712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08DD5-2E1D-3847-A45D-387F7376A6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60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208DD5-2E1D-3847-A45D-387F7376A6E7}" type="slidenum">
              <a:rPr lang="en-US" smtClean="0"/>
              <a:t>25</a:t>
            </a:fld>
            <a:endParaRPr lang="en-US"/>
          </a:p>
        </p:txBody>
      </p:sp>
    </p:spTree>
    <p:extLst>
      <p:ext uri="{BB962C8B-B14F-4D97-AF65-F5344CB8AC3E}">
        <p14:creationId xmlns:p14="http://schemas.microsoft.com/office/powerpoint/2010/main" val="1651465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08DD5-2E1D-3847-A45D-387F7376A6E7}" type="slidenum">
              <a:rPr lang="en-US" smtClean="0"/>
              <a:t>36</a:t>
            </a:fld>
            <a:endParaRPr lang="en-US"/>
          </a:p>
        </p:txBody>
      </p:sp>
    </p:spTree>
    <p:extLst>
      <p:ext uri="{BB962C8B-B14F-4D97-AF65-F5344CB8AC3E}">
        <p14:creationId xmlns:p14="http://schemas.microsoft.com/office/powerpoint/2010/main" val="36495465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2149474"/>
          </a:xfrm>
          <a:prstGeom prst="rect">
            <a:avLst/>
          </a:prstGeom>
        </p:spPr>
        <p:txBody>
          <a:bodyPr anchor="b">
            <a:noAutofit/>
          </a:bodyPr>
          <a:lstStyle>
            <a:lvl1pPr algn="l">
              <a:defRPr sz="7200" baseline="0">
                <a:solidFill>
                  <a:schemeClr val="accent1"/>
                </a:solidFill>
              </a:defRPr>
            </a:lvl1pPr>
          </a:lstStyle>
          <a:p>
            <a:r>
              <a:rPr lang="en-US" dirty="0"/>
              <a:t>Presentation Title (22 Characters)</a:t>
            </a:r>
          </a:p>
        </p:txBody>
      </p:sp>
      <p:sp>
        <p:nvSpPr>
          <p:cNvPr id="6" name="Slide Number Placeholder 5">
            <a:extLst>
              <a:ext uri="{FF2B5EF4-FFF2-40B4-BE49-F238E27FC236}">
                <a16:creationId xmlns:a16="http://schemas.microsoft.com/office/drawing/2014/main" id="{9D05276C-41D8-A543-8CD3-4B4BD0C38C9D}"/>
              </a:ext>
            </a:extLst>
          </p:cNvPr>
          <p:cNvSpPr>
            <a:spLocks noGrp="1"/>
          </p:cNvSpPr>
          <p:nvPr>
            <p:ph type="sldNum" sz="quarter" idx="12"/>
          </p:nvPr>
        </p:nvSpPr>
        <p:spPr/>
        <p:txBody>
          <a:bodyPr/>
          <a:lstStyle/>
          <a:p>
            <a:fld id="{73CDE386-B376-E24C-B9F4-E2171CA5AFBF}" type="slidenum">
              <a:rPr lang="en-US" smtClean="0"/>
              <a:t>‹#›</a:t>
            </a:fld>
            <a:endParaRPr lang="en-US"/>
          </a:p>
        </p:txBody>
      </p:sp>
      <p:pic>
        <p:nvPicPr>
          <p:cNvPr id="12" name="Picture 11">
            <a:extLst>
              <a:ext uri="{FF2B5EF4-FFF2-40B4-BE49-F238E27FC236}">
                <a16:creationId xmlns:a16="http://schemas.microsoft.com/office/drawing/2014/main" id="{15DAC36A-848D-DB4E-BEE6-CFA956AEC42A}"/>
              </a:ext>
            </a:extLst>
          </p:cNvPr>
          <p:cNvPicPr>
            <a:picLocks noChangeAspect="1"/>
          </p:cNvPicPr>
          <p:nvPr userDrawn="1"/>
        </p:nvPicPr>
        <p:blipFill>
          <a:blip r:embed="rId2"/>
          <a:stretch>
            <a:fillRect/>
          </a:stretch>
        </p:blipFill>
        <p:spPr>
          <a:xfrm>
            <a:off x="10143744" y="5266925"/>
            <a:ext cx="1133856" cy="676675"/>
          </a:xfrm>
          <a:prstGeom prst="rect">
            <a:avLst/>
          </a:prstGeom>
        </p:spPr>
      </p:pic>
      <p:sp>
        <p:nvSpPr>
          <p:cNvPr id="5" name="Text Placeholder 4">
            <a:extLst>
              <a:ext uri="{FF2B5EF4-FFF2-40B4-BE49-F238E27FC236}">
                <a16:creationId xmlns:a16="http://schemas.microsoft.com/office/drawing/2014/main" id="{197C06E9-B9C5-F047-B39C-D0F92927A269}"/>
              </a:ext>
            </a:extLst>
          </p:cNvPr>
          <p:cNvSpPr>
            <a:spLocks noGrp="1"/>
          </p:cNvSpPr>
          <p:nvPr>
            <p:ph type="body" sz="quarter" idx="13" hasCustomPrompt="1"/>
          </p:nvPr>
        </p:nvSpPr>
        <p:spPr>
          <a:xfrm>
            <a:off x="914400" y="3063875"/>
            <a:ext cx="10363200" cy="365125"/>
          </a:xfrm>
        </p:spPr>
        <p:txBody>
          <a:bodyPr>
            <a:noAutofit/>
          </a:bodyPr>
          <a:lstStyle>
            <a:lvl1pPr marL="0" indent="0">
              <a:buNone/>
              <a:defRPr sz="2400" b="1" i="0" baseline="0">
                <a:solidFill>
                  <a:schemeClr val="accent1"/>
                </a:solidFill>
              </a:defRPr>
            </a:lvl1pPr>
          </a:lstStyle>
          <a:p>
            <a:pPr lvl="0"/>
            <a:fld id="{2E8E6046-4238-BE44-B781-34832575920F}" type="datetime4">
              <a:rPr lang="en-US" sz="2400" b="1" i="0" baseline="0" smtClean="0">
                <a:solidFill>
                  <a:schemeClr val="accent1"/>
                </a:solidFill>
              </a:rPr>
              <a:t>February 23, 2021</a:t>
            </a:fld>
            <a:endParaRPr lang="en-US" dirty="0"/>
          </a:p>
        </p:txBody>
      </p:sp>
    </p:spTree>
    <p:extLst>
      <p:ext uri="{BB962C8B-B14F-4D97-AF65-F5344CB8AC3E}">
        <p14:creationId xmlns:p14="http://schemas.microsoft.com/office/powerpoint/2010/main" val="996040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1007265"/>
          </a:xfrm>
          <a:prstGeom prst="rect">
            <a:avLst/>
          </a:prstGeom>
        </p:spPr>
        <p:txBody>
          <a:bodyPr anchor="b">
            <a:noAutofit/>
          </a:bodyPr>
          <a:lstStyle>
            <a:lvl1pPr algn="l">
              <a:defRPr sz="7200" baseline="0"/>
            </a:lvl1pPr>
          </a:lstStyle>
          <a:p>
            <a:r>
              <a:rPr lang="en-US" dirty="0"/>
              <a:t>Q</a:t>
            </a:r>
            <a:r>
              <a:rPr lang="en-US"/>
              <a:t>&amp;A (11)</a:t>
            </a:r>
            <a:endParaRPr lang="en-US" dirty="0"/>
          </a:p>
        </p:txBody>
      </p:sp>
      <p:pic>
        <p:nvPicPr>
          <p:cNvPr id="8" name="Picture 7">
            <a:extLst>
              <a:ext uri="{FF2B5EF4-FFF2-40B4-BE49-F238E27FC236}">
                <a16:creationId xmlns:a16="http://schemas.microsoft.com/office/drawing/2014/main" id="{778BD6EC-609E-8B4E-84F3-9F0F906496F4}"/>
              </a:ext>
            </a:extLst>
          </p:cNvPr>
          <p:cNvPicPr>
            <a:picLocks noChangeAspect="1"/>
          </p:cNvPicPr>
          <p:nvPr userDrawn="1"/>
        </p:nvPicPr>
        <p:blipFill>
          <a:blip r:embed="rId2"/>
          <a:stretch>
            <a:fillRect/>
          </a:stretch>
        </p:blipFill>
        <p:spPr>
          <a:xfrm>
            <a:off x="10143744" y="5266925"/>
            <a:ext cx="1133856" cy="676675"/>
          </a:xfrm>
          <a:prstGeom prst="rect">
            <a:avLst/>
          </a:prstGeom>
        </p:spPr>
      </p:pic>
      <p:sp>
        <p:nvSpPr>
          <p:cNvPr id="4" name="Text Placeholder 3">
            <a:extLst>
              <a:ext uri="{FF2B5EF4-FFF2-40B4-BE49-F238E27FC236}">
                <a16:creationId xmlns:a16="http://schemas.microsoft.com/office/drawing/2014/main" id="{AC4E4B3D-6FA9-BC4C-AD87-D1A75D7566F3}"/>
              </a:ext>
            </a:extLst>
          </p:cNvPr>
          <p:cNvSpPr>
            <a:spLocks noGrp="1"/>
          </p:cNvSpPr>
          <p:nvPr>
            <p:ph type="body" sz="quarter" idx="13" hasCustomPrompt="1"/>
          </p:nvPr>
        </p:nvSpPr>
        <p:spPr>
          <a:xfrm>
            <a:off x="914400" y="2241551"/>
            <a:ext cx="10363200" cy="3702048"/>
          </a:xfrm>
        </p:spPr>
        <p:txBody>
          <a:bodyPr>
            <a:normAutofit/>
          </a:bodyPr>
          <a:lstStyle>
            <a:lvl1pPr marL="0" indent="0">
              <a:buFontTx/>
              <a:buNone/>
              <a:defRPr sz="2400" baseline="0"/>
            </a:lvl1pPr>
            <a:lvl2pPr>
              <a:defRPr sz="2400" baseline="0"/>
            </a:lvl2pPr>
            <a:lvl3pPr>
              <a:defRPr sz="2400" baseline="0"/>
            </a:lvl3pPr>
            <a:lvl4pPr>
              <a:defRPr sz="2400" baseline="0"/>
            </a:lvl4pPr>
            <a:lvl5pPr>
              <a:defRPr sz="2400" baseline="0"/>
            </a:lvl5pPr>
          </a:lstStyle>
          <a:p>
            <a:pPr lvl="0"/>
            <a:r>
              <a:rPr lang="en-US" dirty="0"/>
              <a:t>Links for more information:</a:t>
            </a:r>
          </a:p>
        </p:txBody>
      </p:sp>
      <p:sp>
        <p:nvSpPr>
          <p:cNvPr id="7" name="TextBox 6">
            <a:extLst>
              <a:ext uri="{FF2B5EF4-FFF2-40B4-BE49-F238E27FC236}">
                <a16:creationId xmlns:a16="http://schemas.microsoft.com/office/drawing/2014/main" id="{FF1CBEFC-9013-8C43-8AAC-DBFAED6E165E}"/>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Tree>
    <p:extLst>
      <p:ext uri="{BB962C8B-B14F-4D97-AF65-F5344CB8AC3E}">
        <p14:creationId xmlns:p14="http://schemas.microsoft.com/office/powerpoint/2010/main" val="3405578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1071824" y="0"/>
            <a:ext cx="10048352" cy="533400"/>
          </a:xfrm>
          <a:prstGeom prst="rect">
            <a:avLst/>
          </a:prstGeom>
        </p:spPr>
        <p:txBody>
          <a:bodyPr/>
          <a:lstStyle>
            <a:lvl1pPr>
              <a:defRPr sz="2800" b="0"/>
            </a:lvl1pPr>
          </a:lstStyle>
          <a:p>
            <a:r>
              <a:rPr lang="en-US"/>
              <a:t>Click to edit Master title style</a:t>
            </a:r>
          </a:p>
        </p:txBody>
      </p:sp>
      <p:sp>
        <p:nvSpPr>
          <p:cNvPr id="6" name="Content Placeholder 2"/>
          <p:cNvSpPr>
            <a:spLocks noGrp="1"/>
          </p:cNvSpPr>
          <p:nvPr>
            <p:ph idx="14"/>
          </p:nvPr>
        </p:nvSpPr>
        <p:spPr>
          <a:xfrm>
            <a:off x="560832" y="838200"/>
            <a:ext cx="11074400" cy="452596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lvl="0"/>
            <a:r>
              <a:rPr lang="en-US"/>
              <a:t>Click to edit Master text styles</a:t>
            </a:r>
          </a:p>
          <a:p>
            <a:pPr lvl="1"/>
            <a:r>
              <a:rPr lang="en-US"/>
              <a:t>1</a:t>
            </a:r>
          </a:p>
          <a:p>
            <a:pPr lvl="2"/>
            <a:r>
              <a:rPr lang="en-US"/>
              <a:t>2</a:t>
            </a:r>
          </a:p>
          <a:p>
            <a:pPr lvl="3"/>
            <a:r>
              <a:rPr lang="en-US"/>
              <a:t>3</a:t>
            </a:r>
          </a:p>
          <a:p>
            <a:pPr lvl="4"/>
            <a:r>
              <a:rPr lang="en-US"/>
              <a:t>4</a:t>
            </a:r>
          </a:p>
          <a:p>
            <a:pPr lvl="4"/>
            <a:endParaRPr lang="en-US"/>
          </a:p>
          <a:p>
            <a:pPr lvl="1"/>
            <a:endParaRPr lang="en-US"/>
          </a:p>
          <a:p>
            <a:pPr lvl="1"/>
            <a:endParaRPr lang="en-US"/>
          </a:p>
        </p:txBody>
      </p:sp>
      <p:sp>
        <p:nvSpPr>
          <p:cNvPr id="4" name="Slide Number Placeholder 5">
            <a:extLst>
              <a:ext uri="{FF2B5EF4-FFF2-40B4-BE49-F238E27FC236}">
                <a16:creationId xmlns:a16="http://schemas.microsoft.com/office/drawing/2014/main" id="{4992286E-EF1E-48FE-B482-98B30CCEE729}"/>
              </a:ext>
            </a:extLst>
          </p:cNvPr>
          <p:cNvSpPr>
            <a:spLocks noGrp="1"/>
          </p:cNvSpPr>
          <p:nvPr userDrawn="1"/>
        </p:nvSpPr>
        <p:spPr>
          <a:xfrm>
            <a:off x="11540360" y="6356350"/>
            <a:ext cx="651640" cy="501650"/>
          </a:xfrm>
          <a:prstGeom prst="rect">
            <a:avLst/>
          </a:prstGeom>
        </p:spPr>
        <p:txBody>
          <a:bodyPr anchor="b"/>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9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9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9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900" kern="1200">
                <a:solidFill>
                  <a:schemeClr val="tx1"/>
                </a:solidFill>
                <a:latin typeface="Arial" pitchFamily="34" charset="0"/>
                <a:ea typeface="+mn-ea"/>
                <a:cs typeface="Arial" pitchFamily="34" charset="0"/>
              </a:defRPr>
            </a:lvl5pPr>
            <a:lvl6pPr marL="2286000" algn="l" defTabSz="914400" rtl="0" eaLnBrk="1" latinLnBrk="0" hangingPunct="1">
              <a:defRPr sz="900" kern="1200">
                <a:solidFill>
                  <a:schemeClr val="tx1"/>
                </a:solidFill>
                <a:latin typeface="Arial" pitchFamily="34" charset="0"/>
                <a:ea typeface="+mn-ea"/>
                <a:cs typeface="Arial" pitchFamily="34" charset="0"/>
              </a:defRPr>
            </a:lvl6pPr>
            <a:lvl7pPr marL="2743200" algn="l" defTabSz="914400" rtl="0" eaLnBrk="1" latinLnBrk="0" hangingPunct="1">
              <a:defRPr sz="900" kern="1200">
                <a:solidFill>
                  <a:schemeClr val="tx1"/>
                </a:solidFill>
                <a:latin typeface="Arial" pitchFamily="34" charset="0"/>
                <a:ea typeface="+mn-ea"/>
                <a:cs typeface="Arial" pitchFamily="34" charset="0"/>
              </a:defRPr>
            </a:lvl7pPr>
            <a:lvl8pPr marL="3200400" algn="l" defTabSz="914400" rtl="0" eaLnBrk="1" latinLnBrk="0" hangingPunct="1">
              <a:defRPr sz="900" kern="1200">
                <a:solidFill>
                  <a:schemeClr val="tx1"/>
                </a:solidFill>
                <a:latin typeface="Arial" pitchFamily="34" charset="0"/>
                <a:ea typeface="+mn-ea"/>
                <a:cs typeface="Arial" pitchFamily="34" charset="0"/>
              </a:defRPr>
            </a:lvl8pPr>
            <a:lvl9pPr marL="3657600" algn="l" defTabSz="914400" rtl="0" eaLnBrk="1" latinLnBrk="0" hangingPunct="1">
              <a:defRPr sz="900" kern="1200">
                <a:solidFill>
                  <a:schemeClr val="tx1"/>
                </a:solidFill>
                <a:latin typeface="Arial" pitchFamily="34" charset="0"/>
                <a:ea typeface="+mn-ea"/>
                <a:cs typeface="Arial" pitchFamily="34" charset="0"/>
              </a:defRPr>
            </a:lvl9pPr>
          </a:lstStyle>
          <a:p>
            <a:pPr algn="r"/>
            <a:fld id="{F783D9CF-D01D-475B-95FF-C0DE4800F75E}" type="slidenum">
              <a:rPr lang="en-US" sz="1200" smtClean="0">
                <a:solidFill>
                  <a:srgbClr val="000000"/>
                </a:solidFill>
              </a:rPr>
              <a:pPr algn="r"/>
              <a:t>‹#›</a:t>
            </a:fld>
            <a:endParaRPr lang="en-US" sz="1200" dirty="0">
              <a:solidFill>
                <a:srgbClr val="000000"/>
              </a:solidFill>
            </a:endParaRPr>
          </a:p>
        </p:txBody>
      </p:sp>
    </p:spTree>
    <p:extLst>
      <p:ext uri="{BB962C8B-B14F-4D97-AF65-F5344CB8AC3E}">
        <p14:creationId xmlns:p14="http://schemas.microsoft.com/office/powerpoint/2010/main" val="2705783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83733" y="0"/>
            <a:ext cx="10092267" cy="5334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42CCF31-A7A5-45A5-BCE7-1C2AF3E05BD6}" type="slidenum">
              <a:rPr lang="en-US" altLang="en-US"/>
              <a:pPr>
                <a:defRPr/>
              </a:pPr>
              <a:t>‹#›</a:t>
            </a:fld>
            <a:endParaRPr lang="en-US" altLang="en-US"/>
          </a:p>
        </p:txBody>
      </p:sp>
    </p:spTree>
    <p:extLst>
      <p:ext uri="{BB962C8B-B14F-4D97-AF65-F5344CB8AC3E}">
        <p14:creationId xmlns:p14="http://schemas.microsoft.com/office/powerpoint/2010/main" val="1827179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8612-7891-461A-8C47-83534715A2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0ACDD0-02AE-4AAC-ABB5-2889CF3733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ABF361-E28A-435E-8DE4-A20CCEDDF0D2}"/>
              </a:ext>
            </a:extLst>
          </p:cNvPr>
          <p:cNvSpPr>
            <a:spLocks noGrp="1"/>
          </p:cNvSpPr>
          <p:nvPr>
            <p:ph type="dt" sz="half" idx="10"/>
          </p:nvPr>
        </p:nvSpPr>
        <p:spPr/>
        <p:txBody>
          <a:bodyPr/>
          <a:lstStyle/>
          <a:p>
            <a:fld id="{631DF40C-101E-44D2-AEE0-865E95116F74}" type="datetimeFigureOut">
              <a:rPr lang="en-US" smtClean="0"/>
              <a:t>7/12/2023</a:t>
            </a:fld>
            <a:endParaRPr lang="en-US"/>
          </a:p>
        </p:txBody>
      </p:sp>
      <p:sp>
        <p:nvSpPr>
          <p:cNvPr id="5" name="Footer Placeholder 4">
            <a:extLst>
              <a:ext uri="{FF2B5EF4-FFF2-40B4-BE49-F238E27FC236}">
                <a16:creationId xmlns:a16="http://schemas.microsoft.com/office/drawing/2014/main" id="{83B97E03-4BA9-4E39-AB5E-A96358A10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9C1F7-1A88-41A6-869B-B12A3374D7A2}"/>
              </a:ext>
            </a:extLst>
          </p:cNvPr>
          <p:cNvSpPr>
            <a:spLocks noGrp="1"/>
          </p:cNvSpPr>
          <p:nvPr>
            <p:ph type="sldNum" sz="quarter" idx="12"/>
          </p:nvPr>
        </p:nvSpPr>
        <p:spPr/>
        <p:txBody>
          <a:bodyPr/>
          <a:lstStyle/>
          <a:p>
            <a:fld id="{44AE53F5-50AA-4F2A-BDD8-732168B923B6}" type="slidenum">
              <a:rPr lang="en-US" smtClean="0"/>
              <a:t>‹#›</a:t>
            </a:fld>
            <a:endParaRPr lang="en-US"/>
          </a:p>
        </p:txBody>
      </p:sp>
    </p:spTree>
    <p:extLst>
      <p:ext uri="{BB962C8B-B14F-4D97-AF65-F5344CB8AC3E}">
        <p14:creationId xmlns:p14="http://schemas.microsoft.com/office/powerpoint/2010/main" val="2092436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2149474"/>
          </a:xfrm>
          <a:prstGeom prst="rect">
            <a:avLst/>
          </a:prstGeom>
        </p:spPr>
        <p:txBody>
          <a:bodyPr anchor="b">
            <a:noAutofit/>
          </a:bodyPr>
          <a:lstStyle>
            <a:lvl1pPr algn="l">
              <a:defRPr sz="7200" baseline="0">
                <a:solidFill>
                  <a:schemeClr val="accent1"/>
                </a:solidFill>
              </a:defRPr>
            </a:lvl1pPr>
          </a:lstStyle>
          <a:p>
            <a:r>
              <a:rPr lang="en-US" dirty="0"/>
              <a:t>Presentation Title (22 Characters)</a:t>
            </a:r>
          </a:p>
        </p:txBody>
      </p:sp>
      <p:sp>
        <p:nvSpPr>
          <p:cNvPr id="6" name="Slide Number Placeholder 5">
            <a:extLst>
              <a:ext uri="{FF2B5EF4-FFF2-40B4-BE49-F238E27FC236}">
                <a16:creationId xmlns:a16="http://schemas.microsoft.com/office/drawing/2014/main" id="{9D05276C-41D8-A543-8CD3-4B4BD0C38C9D}"/>
              </a:ext>
            </a:extLst>
          </p:cNvPr>
          <p:cNvSpPr>
            <a:spLocks noGrp="1"/>
          </p:cNvSpPr>
          <p:nvPr>
            <p:ph type="sldNum" sz="quarter" idx="12"/>
          </p:nvPr>
        </p:nvSpPr>
        <p:spPr/>
        <p:txBody>
          <a:bodyPr/>
          <a:lstStyle/>
          <a:p>
            <a:fld id="{73CDE386-B376-E24C-B9F4-E2171CA5AFBF}" type="slidenum">
              <a:rPr lang="en-US" smtClean="0"/>
              <a:t>‹#›</a:t>
            </a:fld>
            <a:endParaRPr lang="en-US"/>
          </a:p>
        </p:txBody>
      </p:sp>
      <p:pic>
        <p:nvPicPr>
          <p:cNvPr id="12" name="Picture 11">
            <a:extLst>
              <a:ext uri="{FF2B5EF4-FFF2-40B4-BE49-F238E27FC236}">
                <a16:creationId xmlns:a16="http://schemas.microsoft.com/office/drawing/2014/main" id="{15DAC36A-848D-DB4E-BEE6-CFA956AEC42A}"/>
              </a:ext>
            </a:extLst>
          </p:cNvPr>
          <p:cNvPicPr>
            <a:picLocks noChangeAspect="1"/>
          </p:cNvPicPr>
          <p:nvPr userDrawn="1"/>
        </p:nvPicPr>
        <p:blipFill>
          <a:blip r:embed="rId2"/>
          <a:stretch>
            <a:fillRect/>
          </a:stretch>
        </p:blipFill>
        <p:spPr>
          <a:xfrm>
            <a:off x="10143744" y="5266925"/>
            <a:ext cx="1133856" cy="676675"/>
          </a:xfrm>
          <a:prstGeom prst="rect">
            <a:avLst/>
          </a:prstGeom>
        </p:spPr>
      </p:pic>
      <p:sp>
        <p:nvSpPr>
          <p:cNvPr id="5" name="Text Placeholder 4">
            <a:extLst>
              <a:ext uri="{FF2B5EF4-FFF2-40B4-BE49-F238E27FC236}">
                <a16:creationId xmlns:a16="http://schemas.microsoft.com/office/drawing/2014/main" id="{197C06E9-B9C5-F047-B39C-D0F92927A269}"/>
              </a:ext>
            </a:extLst>
          </p:cNvPr>
          <p:cNvSpPr>
            <a:spLocks noGrp="1"/>
          </p:cNvSpPr>
          <p:nvPr>
            <p:ph type="body" sz="quarter" idx="13" hasCustomPrompt="1"/>
          </p:nvPr>
        </p:nvSpPr>
        <p:spPr>
          <a:xfrm>
            <a:off x="914400" y="3063875"/>
            <a:ext cx="10363200" cy="365125"/>
          </a:xfrm>
        </p:spPr>
        <p:txBody>
          <a:bodyPr>
            <a:noAutofit/>
          </a:bodyPr>
          <a:lstStyle>
            <a:lvl1pPr marL="0" indent="0">
              <a:buNone/>
              <a:defRPr sz="2400" b="1" i="0" baseline="0">
                <a:solidFill>
                  <a:schemeClr val="accent1"/>
                </a:solidFill>
              </a:defRPr>
            </a:lvl1pPr>
          </a:lstStyle>
          <a:p>
            <a:pPr lvl="0"/>
            <a:fld id="{2E8E6046-4238-BE44-B781-34832575920F}" type="datetime4">
              <a:rPr lang="en-US" sz="2400" b="1" i="0" baseline="0" smtClean="0">
                <a:solidFill>
                  <a:schemeClr val="accent1"/>
                </a:solidFill>
              </a:rPr>
              <a:t>February 23, 2021</a:t>
            </a:fld>
            <a:endParaRPr lang="en-US" dirty="0"/>
          </a:p>
        </p:txBody>
      </p:sp>
    </p:spTree>
    <p:extLst>
      <p:ext uri="{BB962C8B-B14F-4D97-AF65-F5344CB8AC3E}">
        <p14:creationId xmlns:p14="http://schemas.microsoft.com/office/powerpoint/2010/main" val="2970236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on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EA7146-5985-7545-8C7D-DA57E22839A1}"/>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ED3509-3893-AD44-BD31-0D953CA8EC6E}"/>
              </a:ext>
            </a:extLst>
          </p:cNvPr>
          <p:cNvSpPr>
            <a:spLocks noGrp="1"/>
          </p:cNvSpPr>
          <p:nvPr>
            <p:ph type="title" hasCustomPrompt="1"/>
          </p:nvPr>
        </p:nvSpPr>
        <p:spPr>
          <a:xfrm>
            <a:off x="6995160" y="914400"/>
            <a:ext cx="4267200" cy="1371600"/>
          </a:xfrm>
          <a:prstGeom prst="rect">
            <a:avLst/>
          </a:prstGeom>
        </p:spPr>
        <p:txBody>
          <a:bodyPr anchor="b">
            <a:normAutofit/>
          </a:bodyPr>
          <a:lstStyle>
            <a:lvl1pPr>
              <a:defRPr sz="4800" baseline="0">
                <a:solidFill>
                  <a:schemeClr val="bg1"/>
                </a:solidFill>
              </a:defRPr>
            </a:lvl1pPr>
          </a:lstStyle>
          <a:p>
            <a:r>
              <a:rPr lang="en-US" dirty="0"/>
              <a:t>Section Header (12)</a:t>
            </a:r>
          </a:p>
        </p:txBody>
      </p:sp>
      <p:sp>
        <p:nvSpPr>
          <p:cNvPr id="3" name="Text Placeholder 2">
            <a:extLst>
              <a:ext uri="{FF2B5EF4-FFF2-40B4-BE49-F238E27FC236}">
                <a16:creationId xmlns:a16="http://schemas.microsoft.com/office/drawing/2014/main" id="{F00B5A1E-E0E1-614F-B423-FAD594FB97E2}"/>
              </a:ext>
            </a:extLst>
          </p:cNvPr>
          <p:cNvSpPr>
            <a:spLocks noGrp="1"/>
          </p:cNvSpPr>
          <p:nvPr>
            <p:ph type="body" idx="1" hasCustomPrompt="1"/>
          </p:nvPr>
        </p:nvSpPr>
        <p:spPr>
          <a:xfrm>
            <a:off x="6995160" y="2743200"/>
            <a:ext cx="4267200" cy="335280"/>
          </a:xfrm>
        </p:spPr>
        <p:txBody>
          <a:bodyPr>
            <a:noAutofit/>
          </a:bodyPr>
          <a:lstStyle>
            <a:lvl1pPr marL="0" indent="0">
              <a:buNone/>
              <a:defRPr lang="en-US" sz="2400" b="1" i="0"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effectLst/>
                <a:latin typeface="Effra" panose="020B0603020203020204" pitchFamily="34" charset="0"/>
              </a:rPr>
              <a:t>First Name Last Name</a:t>
            </a:r>
          </a:p>
        </p:txBody>
      </p:sp>
      <p:sp>
        <p:nvSpPr>
          <p:cNvPr id="8" name="Text Placeholder 2">
            <a:extLst>
              <a:ext uri="{FF2B5EF4-FFF2-40B4-BE49-F238E27FC236}">
                <a16:creationId xmlns:a16="http://schemas.microsoft.com/office/drawing/2014/main" id="{F94B3740-9F1A-384A-B118-EA075432B54B}"/>
              </a:ext>
            </a:extLst>
          </p:cNvPr>
          <p:cNvSpPr>
            <a:spLocks noGrp="1"/>
          </p:cNvSpPr>
          <p:nvPr>
            <p:ph type="body" idx="13" hasCustomPrompt="1"/>
          </p:nvPr>
        </p:nvSpPr>
        <p:spPr>
          <a:xfrm>
            <a:off x="6995160" y="3088640"/>
            <a:ext cx="4267200" cy="335280"/>
          </a:xfrm>
        </p:spPr>
        <p:txBody>
          <a:bodyPr>
            <a:normAutofit/>
          </a:bodyPr>
          <a:lstStyle>
            <a:lvl1pPr marL="0" indent="0">
              <a:buNone/>
              <a:defRPr lang="en-US" sz="1200" b="1" i="0" cap="all"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effectLst/>
                <a:latin typeface="Effra" panose="020B0603020203020204" pitchFamily="34" charset="0"/>
              </a:rPr>
              <a:t>Bureau, Office</a:t>
            </a:r>
          </a:p>
        </p:txBody>
      </p:sp>
      <p:sp>
        <p:nvSpPr>
          <p:cNvPr id="9" name="Content Placeholder 5">
            <a:extLst>
              <a:ext uri="{FF2B5EF4-FFF2-40B4-BE49-F238E27FC236}">
                <a16:creationId xmlns:a16="http://schemas.microsoft.com/office/drawing/2014/main" id="{26F740E1-E03E-8C4C-8A75-08C4ACE522A7}"/>
              </a:ext>
            </a:extLst>
          </p:cNvPr>
          <p:cNvSpPr>
            <a:spLocks noGrp="1"/>
          </p:cNvSpPr>
          <p:nvPr>
            <p:ph sz="quarter" idx="16"/>
          </p:nvPr>
        </p:nvSpPr>
        <p:spPr>
          <a:xfrm>
            <a:off x="0" y="0"/>
            <a:ext cx="6096000" cy="6858000"/>
          </a:xfrm>
        </p:spPr>
        <p:txBody>
          <a:bodyPr/>
          <a:lstStyle>
            <a:lvl1pPr marL="0" indent="0">
              <a:buNone/>
              <a:defRPr/>
            </a:lvl1pPr>
          </a:lstStyle>
          <a:p>
            <a:pPr lvl="0"/>
            <a:r>
              <a:rPr lang="en-US"/>
              <a:t>Click to edit Master text styles</a:t>
            </a:r>
          </a:p>
        </p:txBody>
      </p:sp>
      <p:pic>
        <p:nvPicPr>
          <p:cNvPr id="10" name="Picture 9">
            <a:extLst>
              <a:ext uri="{FF2B5EF4-FFF2-40B4-BE49-F238E27FC236}">
                <a16:creationId xmlns:a16="http://schemas.microsoft.com/office/drawing/2014/main" id="{848F6982-278D-154C-8235-0865081E69F8}"/>
              </a:ext>
            </a:extLst>
          </p:cNvPr>
          <p:cNvPicPr>
            <a:picLocks noChangeAspect="1"/>
          </p:cNvPicPr>
          <p:nvPr userDrawn="1"/>
        </p:nvPicPr>
        <p:blipFill>
          <a:blip r:embed="rId2"/>
          <a:srcRect/>
          <a:stretch/>
        </p:blipFill>
        <p:spPr>
          <a:xfrm>
            <a:off x="10143744" y="5266925"/>
            <a:ext cx="1133855" cy="676675"/>
          </a:xfrm>
          <a:prstGeom prst="rect">
            <a:avLst/>
          </a:prstGeom>
        </p:spPr>
      </p:pic>
    </p:spTree>
    <p:extLst>
      <p:ext uri="{BB962C8B-B14F-4D97-AF65-F5344CB8AC3E}">
        <p14:creationId xmlns:p14="http://schemas.microsoft.com/office/powerpoint/2010/main" val="3372693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7CE79-577E-B849-8F02-C2B9459437F7}"/>
              </a:ext>
            </a:extLst>
          </p:cNvPr>
          <p:cNvSpPr>
            <a:spLocks noGrp="1"/>
          </p:cNvSpPr>
          <p:nvPr>
            <p:ph type="title" hasCustomPrompt="1"/>
          </p:nvPr>
        </p:nvSpPr>
        <p:spPr>
          <a:xfrm>
            <a:off x="7010400" y="1234280"/>
            <a:ext cx="4267200" cy="1371600"/>
          </a:xfrm>
          <a:prstGeom prst="rect">
            <a:avLst/>
          </a:prstGeom>
        </p:spPr>
        <p:txBody>
          <a:bodyPr anchor="b">
            <a:noAutofit/>
          </a:bodyPr>
          <a:lstStyle>
            <a:lvl1pPr>
              <a:defRPr sz="4800" baseline="0"/>
            </a:lvl1pPr>
          </a:lstStyle>
          <a:p>
            <a:r>
              <a:rPr lang="en-US" dirty="0"/>
              <a:t>Default header (12)</a:t>
            </a:r>
          </a:p>
        </p:txBody>
      </p:sp>
      <p:sp>
        <p:nvSpPr>
          <p:cNvPr id="5" name="Text Placeholder 4">
            <a:extLst>
              <a:ext uri="{FF2B5EF4-FFF2-40B4-BE49-F238E27FC236}">
                <a16:creationId xmlns:a16="http://schemas.microsoft.com/office/drawing/2014/main" id="{D04209F6-4D39-B646-9D87-E71A60483FDC}"/>
              </a:ext>
            </a:extLst>
          </p:cNvPr>
          <p:cNvSpPr>
            <a:spLocks noGrp="1"/>
          </p:cNvSpPr>
          <p:nvPr>
            <p:ph type="body" sz="quarter" idx="15" hasCustomPrompt="1"/>
          </p:nvPr>
        </p:nvSpPr>
        <p:spPr>
          <a:xfrm>
            <a:off x="7010400" y="914400"/>
            <a:ext cx="4267200" cy="319880"/>
          </a:xfrm>
        </p:spPr>
        <p:txBody>
          <a:bodyPr/>
          <a:lstStyle>
            <a:lvl1pPr marL="0" indent="0">
              <a:buNone/>
              <a:defRPr b="1" i="0" cap="all" baseline="0">
                <a:solidFill>
                  <a:schemeClr val="accent1"/>
                </a:solidFill>
              </a:defRPr>
            </a:lvl1pPr>
          </a:lstStyle>
          <a:p>
            <a:pPr lvl="0"/>
            <a:r>
              <a:rPr lang="en-US" dirty="0"/>
              <a:t>Section Header (28 Characters)</a:t>
            </a:r>
          </a:p>
        </p:txBody>
      </p:sp>
      <p:sp>
        <p:nvSpPr>
          <p:cNvPr id="3" name="TextBox 2">
            <a:extLst>
              <a:ext uri="{FF2B5EF4-FFF2-40B4-BE49-F238E27FC236}">
                <a16:creationId xmlns:a16="http://schemas.microsoft.com/office/drawing/2014/main" id="{4586350E-B596-9343-8606-E79FF5DC1F70}"/>
              </a:ext>
            </a:extLst>
          </p:cNvPr>
          <p:cNvSpPr txBox="1"/>
          <p:nvPr userDrawn="1"/>
        </p:nvSpPr>
        <p:spPr>
          <a:xfrm>
            <a:off x="7010400" y="6263484"/>
            <a:ext cx="4267200" cy="276999"/>
          </a:xfrm>
          <a:prstGeom prst="rect">
            <a:avLst/>
          </a:prstGeom>
          <a:noFill/>
        </p:spPr>
        <p:txBody>
          <a:bodyPr wrap="square" rtlCol="0">
            <a:spAutoFit/>
          </a:bodyPr>
          <a:lstStyle/>
          <a:p>
            <a:pPr algn="r"/>
            <a:fld id="{951610EF-80AA-F84F-A228-C1E0591D4C02}" type="slidenum">
              <a:rPr lang="en-US" sz="1200" baseline="0" smtClean="0"/>
              <a:pPr algn="r"/>
              <a:t>‹#›</a:t>
            </a:fld>
            <a:endParaRPr lang="en-US" sz="1200" baseline="0" dirty="0"/>
          </a:p>
        </p:txBody>
      </p:sp>
      <p:sp>
        <p:nvSpPr>
          <p:cNvPr id="6" name="Content Placeholder 5">
            <a:extLst>
              <a:ext uri="{FF2B5EF4-FFF2-40B4-BE49-F238E27FC236}">
                <a16:creationId xmlns:a16="http://schemas.microsoft.com/office/drawing/2014/main" id="{A473BB5D-CD86-7342-817D-6ED921E43CFA}"/>
              </a:ext>
            </a:extLst>
          </p:cNvPr>
          <p:cNvSpPr>
            <a:spLocks noGrp="1"/>
          </p:cNvSpPr>
          <p:nvPr>
            <p:ph sz="quarter" idx="16"/>
          </p:nvPr>
        </p:nvSpPr>
        <p:spPr>
          <a:xfrm>
            <a:off x="0" y="0"/>
            <a:ext cx="6096000" cy="6858000"/>
          </a:xfrm>
        </p:spPr>
        <p:txBody>
          <a:bodyPr/>
          <a:lstStyle>
            <a:lvl1pPr marL="0" indent="0">
              <a:buNone/>
              <a:defRPr/>
            </a:lvl1pPr>
          </a:lstStyle>
          <a:p>
            <a:pPr lvl="0"/>
            <a:r>
              <a:rPr lang="en-US"/>
              <a:t>Click to edit Master text styles</a:t>
            </a:r>
          </a:p>
        </p:txBody>
      </p:sp>
      <p:sp>
        <p:nvSpPr>
          <p:cNvPr id="9" name="Text Placeholder 8">
            <a:extLst>
              <a:ext uri="{FF2B5EF4-FFF2-40B4-BE49-F238E27FC236}">
                <a16:creationId xmlns:a16="http://schemas.microsoft.com/office/drawing/2014/main" id="{51EEFAE1-4085-7F4A-A5FC-191943800910}"/>
              </a:ext>
            </a:extLst>
          </p:cNvPr>
          <p:cNvSpPr>
            <a:spLocks noGrp="1"/>
          </p:cNvSpPr>
          <p:nvPr>
            <p:ph type="body" sz="quarter" idx="17" hasCustomPrompt="1"/>
          </p:nvPr>
        </p:nvSpPr>
        <p:spPr>
          <a:xfrm>
            <a:off x="7010400" y="2605880"/>
            <a:ext cx="4267200" cy="3337720"/>
          </a:xfrm>
        </p:spPr>
        <p:txBody>
          <a:bodyPr>
            <a:noAutofit/>
          </a:bodyPr>
          <a:lstStyle>
            <a:lvl1pPr marL="0" indent="0">
              <a:buNone/>
              <a:defRPr sz="2400" baseline="0">
                <a:latin typeface="+mn-lt"/>
              </a:defRPr>
            </a:lvl1pPr>
          </a:lstStyle>
          <a:p>
            <a:pPr lvl="0"/>
            <a:r>
              <a:rPr lang="en-US" dirty="0"/>
              <a:t>Subhead text: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1473120664"/>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685799"/>
          </a:xfrm>
          <a:prstGeom prst="rect">
            <a:avLst/>
          </a:prstGeom>
        </p:spPr>
        <p:txBody>
          <a:bodyPr anchor="b">
            <a:noAutofit/>
          </a:bodyPr>
          <a:lstStyle>
            <a:lvl1pPr algn="ctr">
              <a:defRPr sz="4800" baseline="0"/>
            </a:lvl1pPr>
          </a:lstStyle>
          <a:p>
            <a:r>
              <a:rPr lang="en-US" dirty="0"/>
              <a:t>Table Title (16 Characters)</a:t>
            </a:r>
          </a:p>
        </p:txBody>
      </p:sp>
      <p:sp>
        <p:nvSpPr>
          <p:cNvPr id="7" name="TextBox 6">
            <a:extLst>
              <a:ext uri="{FF2B5EF4-FFF2-40B4-BE49-F238E27FC236}">
                <a16:creationId xmlns:a16="http://schemas.microsoft.com/office/drawing/2014/main" id="{4D7E54A1-0EA0-E64E-BDE9-5A9D5E9962D0}"/>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
        <p:nvSpPr>
          <p:cNvPr id="5" name="Table Placeholder 4">
            <a:extLst>
              <a:ext uri="{FF2B5EF4-FFF2-40B4-BE49-F238E27FC236}">
                <a16:creationId xmlns:a16="http://schemas.microsoft.com/office/drawing/2014/main" id="{A1001745-CE12-4143-B1C5-5C61FF12F881}"/>
              </a:ext>
            </a:extLst>
          </p:cNvPr>
          <p:cNvSpPr>
            <a:spLocks noGrp="1"/>
          </p:cNvSpPr>
          <p:nvPr>
            <p:ph type="tbl" sz="quarter" idx="10"/>
          </p:nvPr>
        </p:nvSpPr>
        <p:spPr>
          <a:xfrm>
            <a:off x="914400" y="2209800"/>
            <a:ext cx="10363200" cy="3733800"/>
          </a:xfrm>
        </p:spPr>
        <p:txBody>
          <a:bodyPr/>
          <a:lstStyle/>
          <a:p>
            <a:r>
              <a:rPr lang="en-US"/>
              <a:t>Click icon to add table</a:t>
            </a:r>
          </a:p>
        </p:txBody>
      </p:sp>
    </p:spTree>
    <p:extLst>
      <p:ext uri="{BB962C8B-B14F-4D97-AF65-F5344CB8AC3E}">
        <p14:creationId xmlns:p14="http://schemas.microsoft.com/office/powerpoint/2010/main" val="3454604448"/>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re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685799"/>
          </a:xfrm>
          <a:prstGeom prst="rect">
            <a:avLst/>
          </a:prstGeom>
        </p:spPr>
        <p:txBody>
          <a:bodyPr anchor="b">
            <a:noAutofit/>
          </a:bodyPr>
          <a:lstStyle>
            <a:lvl1pPr algn="ctr">
              <a:defRPr sz="4800" baseline="0"/>
            </a:lvl1pPr>
          </a:lstStyle>
          <a:p>
            <a:r>
              <a:rPr lang="en-US" dirty="0"/>
              <a:t>Title (16 Characters)</a:t>
            </a:r>
          </a:p>
        </p:txBody>
      </p:sp>
      <p:sp>
        <p:nvSpPr>
          <p:cNvPr id="7" name="TextBox 6">
            <a:extLst>
              <a:ext uri="{FF2B5EF4-FFF2-40B4-BE49-F238E27FC236}">
                <a16:creationId xmlns:a16="http://schemas.microsoft.com/office/drawing/2014/main" id="{4D7E54A1-0EA0-E64E-BDE9-5A9D5E9962D0}"/>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
        <p:nvSpPr>
          <p:cNvPr id="5" name="Text Placeholder 4">
            <a:extLst>
              <a:ext uri="{FF2B5EF4-FFF2-40B4-BE49-F238E27FC236}">
                <a16:creationId xmlns:a16="http://schemas.microsoft.com/office/drawing/2014/main" id="{030C7098-C986-C44C-80B7-5D2764017E75}"/>
              </a:ext>
            </a:extLst>
          </p:cNvPr>
          <p:cNvSpPr>
            <a:spLocks noGrp="1"/>
          </p:cNvSpPr>
          <p:nvPr>
            <p:ph type="body" sz="quarter" idx="10"/>
          </p:nvPr>
        </p:nvSpPr>
        <p:spPr>
          <a:xfrm>
            <a:off x="914400" y="2209800"/>
            <a:ext cx="10363200" cy="3733800"/>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1C1544A-AA7D-B246-AF59-18B8185566DE}"/>
              </a:ext>
            </a:extLst>
          </p:cNvPr>
          <p:cNvPicPr>
            <a:picLocks noChangeAspect="1"/>
          </p:cNvPicPr>
          <p:nvPr userDrawn="1"/>
        </p:nvPicPr>
        <p:blipFill>
          <a:blip r:embed="rId2"/>
          <a:stretch>
            <a:fillRect/>
          </a:stretch>
        </p:blipFill>
        <p:spPr>
          <a:xfrm>
            <a:off x="10143744" y="5266925"/>
            <a:ext cx="1133856" cy="676675"/>
          </a:xfrm>
          <a:prstGeom prst="rect">
            <a:avLst/>
          </a:prstGeom>
        </p:spPr>
      </p:pic>
    </p:spTree>
    <p:extLst>
      <p:ext uri="{BB962C8B-B14F-4D97-AF65-F5344CB8AC3E}">
        <p14:creationId xmlns:p14="http://schemas.microsoft.com/office/powerpoint/2010/main" val="1920539869"/>
      </p:ext>
    </p:extLst>
  </p:cSld>
  <p:clrMapOvr>
    <a:masterClrMapping/>
  </p:clrMapOvr>
  <p:extLst>
    <p:ext uri="{DCECCB84-F9BA-43D5-87BE-67443E8EF086}">
      <p15:sldGuideLst xmlns:p15="http://schemas.microsoft.com/office/powerpoint/2012/main">
        <p15:guide id="1" orient="horz" pos="1392">
          <p15:clr>
            <a:srgbClr val="FBAE40"/>
          </p15:clr>
        </p15:guide>
        <p15:guide id="2" orient="horz" pos="11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EA7146-5985-7545-8C7D-DA57E22839A1}"/>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ED3509-3893-AD44-BD31-0D953CA8EC6E}"/>
              </a:ext>
            </a:extLst>
          </p:cNvPr>
          <p:cNvSpPr>
            <a:spLocks noGrp="1"/>
          </p:cNvSpPr>
          <p:nvPr>
            <p:ph type="title" hasCustomPrompt="1"/>
          </p:nvPr>
        </p:nvSpPr>
        <p:spPr>
          <a:xfrm>
            <a:off x="914400" y="914400"/>
            <a:ext cx="4267200" cy="1371600"/>
          </a:xfrm>
          <a:prstGeom prst="rect">
            <a:avLst/>
          </a:prstGeom>
        </p:spPr>
        <p:txBody>
          <a:bodyPr anchor="b">
            <a:normAutofit/>
          </a:bodyPr>
          <a:lstStyle>
            <a:lvl1pPr>
              <a:defRPr sz="4800" baseline="0">
                <a:solidFill>
                  <a:schemeClr val="bg1"/>
                </a:solidFill>
              </a:defRPr>
            </a:lvl1pPr>
          </a:lstStyle>
          <a:p>
            <a:r>
              <a:rPr lang="en-US" dirty="0"/>
              <a:t>Section Header (12)</a:t>
            </a:r>
          </a:p>
        </p:txBody>
      </p:sp>
      <p:sp>
        <p:nvSpPr>
          <p:cNvPr id="3" name="Text Placeholder 2">
            <a:extLst>
              <a:ext uri="{FF2B5EF4-FFF2-40B4-BE49-F238E27FC236}">
                <a16:creationId xmlns:a16="http://schemas.microsoft.com/office/drawing/2014/main" id="{F00B5A1E-E0E1-614F-B423-FAD594FB97E2}"/>
              </a:ext>
            </a:extLst>
          </p:cNvPr>
          <p:cNvSpPr>
            <a:spLocks noGrp="1"/>
          </p:cNvSpPr>
          <p:nvPr>
            <p:ph type="body" idx="1" hasCustomPrompt="1"/>
          </p:nvPr>
        </p:nvSpPr>
        <p:spPr>
          <a:xfrm>
            <a:off x="914400" y="2743200"/>
            <a:ext cx="4267200" cy="335280"/>
          </a:xfrm>
        </p:spPr>
        <p:txBody>
          <a:bodyPr>
            <a:noAutofit/>
          </a:bodyPr>
          <a:lstStyle>
            <a:lvl1pPr marL="0" indent="0">
              <a:buNone/>
              <a:defRPr lang="en-US" sz="2400" b="1" i="0"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effectLst/>
                <a:latin typeface="Effra" panose="020B0603020203020204" pitchFamily="34" charset="0"/>
              </a:rPr>
              <a:t>First Name Last Name</a:t>
            </a:r>
          </a:p>
        </p:txBody>
      </p:sp>
      <p:sp>
        <p:nvSpPr>
          <p:cNvPr id="8" name="Text Placeholder 2">
            <a:extLst>
              <a:ext uri="{FF2B5EF4-FFF2-40B4-BE49-F238E27FC236}">
                <a16:creationId xmlns:a16="http://schemas.microsoft.com/office/drawing/2014/main" id="{F94B3740-9F1A-384A-B118-EA075432B54B}"/>
              </a:ext>
            </a:extLst>
          </p:cNvPr>
          <p:cNvSpPr>
            <a:spLocks noGrp="1"/>
          </p:cNvSpPr>
          <p:nvPr>
            <p:ph type="body" idx="13" hasCustomPrompt="1"/>
          </p:nvPr>
        </p:nvSpPr>
        <p:spPr>
          <a:xfrm>
            <a:off x="914400" y="3088640"/>
            <a:ext cx="4267200" cy="335280"/>
          </a:xfrm>
        </p:spPr>
        <p:txBody>
          <a:bodyPr>
            <a:normAutofit/>
          </a:bodyPr>
          <a:lstStyle>
            <a:lvl1pPr marL="0" indent="0">
              <a:buNone/>
              <a:defRPr lang="en-US" sz="1200" b="1" i="0" cap="all"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effectLst/>
                <a:latin typeface="Effra" panose="020B0603020203020204" pitchFamily="34" charset="0"/>
              </a:rPr>
              <a:t>Bureau, Office</a:t>
            </a:r>
          </a:p>
        </p:txBody>
      </p:sp>
      <p:sp>
        <p:nvSpPr>
          <p:cNvPr id="9" name="Content Placeholder 5">
            <a:extLst>
              <a:ext uri="{FF2B5EF4-FFF2-40B4-BE49-F238E27FC236}">
                <a16:creationId xmlns:a16="http://schemas.microsoft.com/office/drawing/2014/main" id="{7542E59F-C9BF-2B48-A271-0A7DC6216FCF}"/>
              </a:ext>
            </a:extLst>
          </p:cNvPr>
          <p:cNvSpPr>
            <a:spLocks noGrp="1"/>
          </p:cNvSpPr>
          <p:nvPr>
            <p:ph sz="quarter" idx="16"/>
          </p:nvPr>
        </p:nvSpPr>
        <p:spPr>
          <a:xfrm>
            <a:off x="6096000" y="-5080"/>
            <a:ext cx="6096000" cy="6858000"/>
          </a:xfrm>
        </p:spPr>
        <p:txBody>
          <a:bodyPr/>
          <a:lstStyle>
            <a:lvl1pPr marL="0" indent="0">
              <a:buNone/>
              <a:defRPr/>
            </a:lvl1pPr>
          </a:lstStyle>
          <a:p>
            <a:pPr lvl="0"/>
            <a:r>
              <a:rPr lang="en-US"/>
              <a:t>Click to edit Master text styles</a:t>
            </a:r>
          </a:p>
        </p:txBody>
      </p:sp>
      <p:pic>
        <p:nvPicPr>
          <p:cNvPr id="10" name="Picture 9">
            <a:extLst>
              <a:ext uri="{FF2B5EF4-FFF2-40B4-BE49-F238E27FC236}">
                <a16:creationId xmlns:a16="http://schemas.microsoft.com/office/drawing/2014/main" id="{34C3B081-133C-3B4F-929F-E1E46C90A9AB}"/>
              </a:ext>
            </a:extLst>
          </p:cNvPr>
          <p:cNvPicPr>
            <a:picLocks noChangeAspect="1"/>
          </p:cNvPicPr>
          <p:nvPr userDrawn="1"/>
        </p:nvPicPr>
        <p:blipFill>
          <a:blip r:embed="rId2"/>
          <a:srcRect/>
          <a:stretch/>
        </p:blipFill>
        <p:spPr>
          <a:xfrm>
            <a:off x="914400" y="5266925"/>
            <a:ext cx="1133855" cy="676675"/>
          </a:xfrm>
          <a:prstGeom prst="rect">
            <a:avLst/>
          </a:prstGeom>
        </p:spPr>
      </p:pic>
    </p:spTree>
    <p:extLst>
      <p:ext uri="{BB962C8B-B14F-4D97-AF65-F5344CB8AC3E}">
        <p14:creationId xmlns:p14="http://schemas.microsoft.com/office/powerpoint/2010/main" val="1518165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on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EA7146-5985-7545-8C7D-DA57E22839A1}"/>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ED3509-3893-AD44-BD31-0D953CA8EC6E}"/>
              </a:ext>
            </a:extLst>
          </p:cNvPr>
          <p:cNvSpPr>
            <a:spLocks noGrp="1"/>
          </p:cNvSpPr>
          <p:nvPr>
            <p:ph type="title" hasCustomPrompt="1"/>
          </p:nvPr>
        </p:nvSpPr>
        <p:spPr>
          <a:xfrm>
            <a:off x="6995160" y="914400"/>
            <a:ext cx="4267200" cy="1371600"/>
          </a:xfrm>
          <a:prstGeom prst="rect">
            <a:avLst/>
          </a:prstGeom>
        </p:spPr>
        <p:txBody>
          <a:bodyPr anchor="b">
            <a:normAutofit/>
          </a:bodyPr>
          <a:lstStyle>
            <a:lvl1pPr>
              <a:defRPr sz="4800" baseline="0">
                <a:solidFill>
                  <a:schemeClr val="bg1"/>
                </a:solidFill>
              </a:defRPr>
            </a:lvl1pPr>
          </a:lstStyle>
          <a:p>
            <a:r>
              <a:rPr lang="en-US" dirty="0"/>
              <a:t>Section Header (12)</a:t>
            </a:r>
          </a:p>
        </p:txBody>
      </p:sp>
      <p:sp>
        <p:nvSpPr>
          <p:cNvPr id="3" name="Text Placeholder 2">
            <a:extLst>
              <a:ext uri="{FF2B5EF4-FFF2-40B4-BE49-F238E27FC236}">
                <a16:creationId xmlns:a16="http://schemas.microsoft.com/office/drawing/2014/main" id="{F00B5A1E-E0E1-614F-B423-FAD594FB97E2}"/>
              </a:ext>
            </a:extLst>
          </p:cNvPr>
          <p:cNvSpPr>
            <a:spLocks noGrp="1"/>
          </p:cNvSpPr>
          <p:nvPr>
            <p:ph type="body" idx="1" hasCustomPrompt="1"/>
          </p:nvPr>
        </p:nvSpPr>
        <p:spPr>
          <a:xfrm>
            <a:off x="6995160" y="2743200"/>
            <a:ext cx="4267200" cy="335280"/>
          </a:xfrm>
        </p:spPr>
        <p:txBody>
          <a:bodyPr>
            <a:noAutofit/>
          </a:bodyPr>
          <a:lstStyle>
            <a:lvl1pPr marL="0" indent="0">
              <a:buNone/>
              <a:defRPr lang="en-US" sz="2400" b="1" i="0"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effectLst/>
                <a:latin typeface="Effra" panose="020B0603020203020204" pitchFamily="34" charset="0"/>
              </a:rPr>
              <a:t>First Name Last Name</a:t>
            </a:r>
          </a:p>
        </p:txBody>
      </p:sp>
      <p:sp>
        <p:nvSpPr>
          <p:cNvPr id="8" name="Text Placeholder 2">
            <a:extLst>
              <a:ext uri="{FF2B5EF4-FFF2-40B4-BE49-F238E27FC236}">
                <a16:creationId xmlns:a16="http://schemas.microsoft.com/office/drawing/2014/main" id="{F94B3740-9F1A-384A-B118-EA075432B54B}"/>
              </a:ext>
            </a:extLst>
          </p:cNvPr>
          <p:cNvSpPr>
            <a:spLocks noGrp="1"/>
          </p:cNvSpPr>
          <p:nvPr>
            <p:ph type="body" idx="13" hasCustomPrompt="1"/>
          </p:nvPr>
        </p:nvSpPr>
        <p:spPr>
          <a:xfrm>
            <a:off x="6995160" y="3088640"/>
            <a:ext cx="4267200" cy="335280"/>
          </a:xfrm>
        </p:spPr>
        <p:txBody>
          <a:bodyPr>
            <a:normAutofit/>
          </a:bodyPr>
          <a:lstStyle>
            <a:lvl1pPr marL="0" indent="0">
              <a:buNone/>
              <a:defRPr lang="en-US" sz="1200" b="1" i="0" cap="all"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effectLst/>
                <a:latin typeface="Effra" panose="020B0603020203020204" pitchFamily="34" charset="0"/>
              </a:rPr>
              <a:t>Bureau, Office</a:t>
            </a:r>
          </a:p>
        </p:txBody>
      </p:sp>
      <p:sp>
        <p:nvSpPr>
          <p:cNvPr id="9" name="Content Placeholder 5">
            <a:extLst>
              <a:ext uri="{FF2B5EF4-FFF2-40B4-BE49-F238E27FC236}">
                <a16:creationId xmlns:a16="http://schemas.microsoft.com/office/drawing/2014/main" id="{26F740E1-E03E-8C4C-8A75-08C4ACE522A7}"/>
              </a:ext>
            </a:extLst>
          </p:cNvPr>
          <p:cNvSpPr>
            <a:spLocks noGrp="1"/>
          </p:cNvSpPr>
          <p:nvPr>
            <p:ph sz="quarter" idx="16"/>
          </p:nvPr>
        </p:nvSpPr>
        <p:spPr>
          <a:xfrm>
            <a:off x="0" y="0"/>
            <a:ext cx="6096000" cy="6858000"/>
          </a:xfrm>
        </p:spPr>
        <p:txBody>
          <a:bodyPr/>
          <a:lstStyle>
            <a:lvl1pPr marL="0" indent="0">
              <a:buNone/>
              <a:defRPr/>
            </a:lvl1pPr>
          </a:lstStyle>
          <a:p>
            <a:pPr lvl="0"/>
            <a:r>
              <a:rPr lang="en-US"/>
              <a:t>Click to edit Master text styles</a:t>
            </a:r>
          </a:p>
        </p:txBody>
      </p:sp>
      <p:pic>
        <p:nvPicPr>
          <p:cNvPr id="10" name="Picture 9">
            <a:extLst>
              <a:ext uri="{FF2B5EF4-FFF2-40B4-BE49-F238E27FC236}">
                <a16:creationId xmlns:a16="http://schemas.microsoft.com/office/drawing/2014/main" id="{848F6982-278D-154C-8235-0865081E69F8}"/>
              </a:ext>
            </a:extLst>
          </p:cNvPr>
          <p:cNvPicPr>
            <a:picLocks noChangeAspect="1"/>
          </p:cNvPicPr>
          <p:nvPr userDrawn="1"/>
        </p:nvPicPr>
        <p:blipFill>
          <a:blip r:embed="rId2"/>
          <a:srcRect/>
          <a:stretch/>
        </p:blipFill>
        <p:spPr>
          <a:xfrm>
            <a:off x="10143744" y="5266925"/>
            <a:ext cx="1133855" cy="676675"/>
          </a:xfrm>
          <a:prstGeom prst="rect">
            <a:avLst/>
          </a:prstGeom>
        </p:spPr>
      </p:pic>
    </p:spTree>
    <p:extLst>
      <p:ext uri="{BB962C8B-B14F-4D97-AF65-F5344CB8AC3E}">
        <p14:creationId xmlns:p14="http://schemas.microsoft.com/office/powerpoint/2010/main" val="3438969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 Lef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F94BE75-0FDC-DB4E-81C5-5B45BD982260}"/>
              </a:ext>
            </a:extLst>
          </p:cNvPr>
          <p:cNvSpPr>
            <a:spLocks noGrp="1"/>
          </p:cNvSpPr>
          <p:nvPr>
            <p:ph type="title" hasCustomPrompt="1"/>
          </p:nvPr>
        </p:nvSpPr>
        <p:spPr>
          <a:xfrm>
            <a:off x="914400" y="1234280"/>
            <a:ext cx="4267200" cy="1371600"/>
          </a:xfrm>
          <a:prstGeom prst="rect">
            <a:avLst/>
          </a:prstGeom>
        </p:spPr>
        <p:txBody>
          <a:bodyPr anchor="b">
            <a:noAutofit/>
          </a:bodyPr>
          <a:lstStyle>
            <a:lvl1pPr>
              <a:defRPr sz="4800" baseline="0"/>
            </a:lvl1pPr>
          </a:lstStyle>
          <a:p>
            <a:r>
              <a:rPr lang="en-US" dirty="0"/>
              <a:t>Default header (12)</a:t>
            </a:r>
          </a:p>
        </p:txBody>
      </p:sp>
      <p:sp>
        <p:nvSpPr>
          <p:cNvPr id="8" name="Text Placeholder 4">
            <a:extLst>
              <a:ext uri="{FF2B5EF4-FFF2-40B4-BE49-F238E27FC236}">
                <a16:creationId xmlns:a16="http://schemas.microsoft.com/office/drawing/2014/main" id="{8B72B4DF-97A0-FD44-8BBE-8A3E81F1CDDC}"/>
              </a:ext>
            </a:extLst>
          </p:cNvPr>
          <p:cNvSpPr>
            <a:spLocks noGrp="1"/>
          </p:cNvSpPr>
          <p:nvPr>
            <p:ph type="body" sz="quarter" idx="15" hasCustomPrompt="1"/>
          </p:nvPr>
        </p:nvSpPr>
        <p:spPr>
          <a:xfrm>
            <a:off x="914400" y="914400"/>
            <a:ext cx="4267200" cy="319880"/>
          </a:xfrm>
        </p:spPr>
        <p:txBody>
          <a:bodyPr/>
          <a:lstStyle>
            <a:lvl1pPr marL="0" indent="0">
              <a:buNone/>
              <a:defRPr b="1" i="0" cap="all" baseline="0">
                <a:solidFill>
                  <a:schemeClr val="accent1"/>
                </a:solidFill>
              </a:defRPr>
            </a:lvl1pPr>
          </a:lstStyle>
          <a:p>
            <a:pPr lvl="0"/>
            <a:r>
              <a:rPr lang="en-US" dirty="0"/>
              <a:t>Section Header (28 Characters)</a:t>
            </a:r>
          </a:p>
        </p:txBody>
      </p:sp>
      <p:sp>
        <p:nvSpPr>
          <p:cNvPr id="11" name="TextBox 10">
            <a:extLst>
              <a:ext uri="{FF2B5EF4-FFF2-40B4-BE49-F238E27FC236}">
                <a16:creationId xmlns:a16="http://schemas.microsoft.com/office/drawing/2014/main" id="{F2DE39A6-619F-4B45-883D-E6794C36CD3E}"/>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
        <p:nvSpPr>
          <p:cNvPr id="12" name="Content Placeholder 5">
            <a:extLst>
              <a:ext uri="{FF2B5EF4-FFF2-40B4-BE49-F238E27FC236}">
                <a16:creationId xmlns:a16="http://schemas.microsoft.com/office/drawing/2014/main" id="{A0FE51C3-7B18-F64F-827F-D27A65F75744}"/>
              </a:ext>
            </a:extLst>
          </p:cNvPr>
          <p:cNvSpPr>
            <a:spLocks noGrp="1"/>
          </p:cNvSpPr>
          <p:nvPr>
            <p:ph sz="quarter" idx="16"/>
          </p:nvPr>
        </p:nvSpPr>
        <p:spPr>
          <a:xfrm>
            <a:off x="6096000" y="0"/>
            <a:ext cx="6096000" cy="6858000"/>
          </a:xfrm>
        </p:spPr>
        <p:txBody>
          <a:bodyPr/>
          <a:lstStyle>
            <a:lvl1pPr marL="0" indent="0">
              <a:buNone/>
              <a:defRPr/>
            </a:lvl1pPr>
          </a:lstStyle>
          <a:p>
            <a:pPr lvl="0"/>
            <a:r>
              <a:rPr lang="en-US"/>
              <a:t>Click to edit Master text styles</a:t>
            </a:r>
          </a:p>
        </p:txBody>
      </p:sp>
      <p:sp>
        <p:nvSpPr>
          <p:cNvPr id="3" name="Text Placeholder 2">
            <a:extLst>
              <a:ext uri="{FF2B5EF4-FFF2-40B4-BE49-F238E27FC236}">
                <a16:creationId xmlns:a16="http://schemas.microsoft.com/office/drawing/2014/main" id="{834BEBA0-434E-694A-B228-EE95F32A894D}"/>
              </a:ext>
            </a:extLst>
          </p:cNvPr>
          <p:cNvSpPr>
            <a:spLocks noGrp="1"/>
          </p:cNvSpPr>
          <p:nvPr>
            <p:ph type="body" sz="quarter" idx="17" hasCustomPrompt="1"/>
          </p:nvPr>
        </p:nvSpPr>
        <p:spPr>
          <a:xfrm>
            <a:off x="914400" y="2605088"/>
            <a:ext cx="4267200" cy="333851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text: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4052088549"/>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inset Objec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561CA-9051-2149-A3A8-74D11D5F688B}"/>
              </a:ext>
            </a:extLst>
          </p:cNvPr>
          <p:cNvSpPr>
            <a:spLocks noGrp="1"/>
          </p:cNvSpPr>
          <p:nvPr>
            <p:ph type="ctrTitle" hasCustomPrompt="1"/>
          </p:nvPr>
        </p:nvSpPr>
        <p:spPr>
          <a:xfrm>
            <a:off x="914400" y="914401"/>
            <a:ext cx="10363200" cy="685799"/>
          </a:xfrm>
          <a:prstGeom prst="rect">
            <a:avLst/>
          </a:prstGeom>
        </p:spPr>
        <p:txBody>
          <a:bodyPr anchor="b">
            <a:noAutofit/>
          </a:bodyPr>
          <a:lstStyle>
            <a:lvl1pPr algn="ctr">
              <a:defRPr sz="4800" baseline="0"/>
            </a:lvl1pPr>
          </a:lstStyle>
          <a:p>
            <a:r>
              <a:rPr lang="en-US" dirty="0"/>
              <a:t>Text &amp; Object Title (16)</a:t>
            </a:r>
          </a:p>
        </p:txBody>
      </p:sp>
      <p:sp>
        <p:nvSpPr>
          <p:cNvPr id="4" name="TextBox 3">
            <a:extLst>
              <a:ext uri="{FF2B5EF4-FFF2-40B4-BE49-F238E27FC236}">
                <a16:creationId xmlns:a16="http://schemas.microsoft.com/office/drawing/2014/main" id="{9EBD2CAF-0AB9-E44B-B286-E53075CE62BD}"/>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
        <p:nvSpPr>
          <p:cNvPr id="6" name="Text Placeholder 4">
            <a:extLst>
              <a:ext uri="{FF2B5EF4-FFF2-40B4-BE49-F238E27FC236}">
                <a16:creationId xmlns:a16="http://schemas.microsoft.com/office/drawing/2014/main" id="{00B18291-FEEF-F34B-AF04-DF485C5B7E51}"/>
              </a:ext>
            </a:extLst>
          </p:cNvPr>
          <p:cNvSpPr>
            <a:spLocks noGrp="1"/>
          </p:cNvSpPr>
          <p:nvPr>
            <p:ph type="body" sz="quarter" idx="10"/>
          </p:nvPr>
        </p:nvSpPr>
        <p:spPr>
          <a:xfrm>
            <a:off x="914400" y="2209800"/>
            <a:ext cx="5791200" cy="3733800"/>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59C14FB-69D6-564D-9531-41C911438296}"/>
              </a:ext>
            </a:extLst>
          </p:cNvPr>
          <p:cNvPicPr>
            <a:picLocks noChangeAspect="1"/>
          </p:cNvPicPr>
          <p:nvPr userDrawn="1"/>
        </p:nvPicPr>
        <p:blipFill>
          <a:blip r:embed="rId2"/>
          <a:stretch>
            <a:fillRect/>
          </a:stretch>
        </p:blipFill>
        <p:spPr>
          <a:xfrm>
            <a:off x="10143744" y="5266925"/>
            <a:ext cx="1133856" cy="676675"/>
          </a:xfrm>
          <a:prstGeom prst="rect">
            <a:avLst/>
          </a:prstGeom>
        </p:spPr>
      </p:pic>
      <p:sp>
        <p:nvSpPr>
          <p:cNvPr id="8" name="Content Placeholder 7">
            <a:extLst>
              <a:ext uri="{FF2B5EF4-FFF2-40B4-BE49-F238E27FC236}">
                <a16:creationId xmlns:a16="http://schemas.microsoft.com/office/drawing/2014/main" id="{9031E886-D496-8E40-BFC6-E6D7B20BB0B1}"/>
              </a:ext>
            </a:extLst>
          </p:cNvPr>
          <p:cNvSpPr>
            <a:spLocks noGrp="1"/>
          </p:cNvSpPr>
          <p:nvPr>
            <p:ph sz="quarter" idx="11"/>
          </p:nvPr>
        </p:nvSpPr>
        <p:spPr>
          <a:xfrm>
            <a:off x="7020560" y="2204720"/>
            <a:ext cx="4267200" cy="18288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32475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1007265"/>
          </a:xfrm>
          <a:prstGeom prst="rect">
            <a:avLst/>
          </a:prstGeom>
        </p:spPr>
        <p:txBody>
          <a:bodyPr anchor="b">
            <a:noAutofit/>
          </a:bodyPr>
          <a:lstStyle>
            <a:lvl1pPr algn="l">
              <a:defRPr sz="7200" baseline="0"/>
            </a:lvl1pPr>
          </a:lstStyle>
          <a:p>
            <a:r>
              <a:rPr lang="en-US" dirty="0"/>
              <a:t>Thank You! (11)</a:t>
            </a:r>
          </a:p>
        </p:txBody>
      </p:sp>
      <p:pic>
        <p:nvPicPr>
          <p:cNvPr id="8" name="Picture 7">
            <a:extLst>
              <a:ext uri="{FF2B5EF4-FFF2-40B4-BE49-F238E27FC236}">
                <a16:creationId xmlns:a16="http://schemas.microsoft.com/office/drawing/2014/main" id="{778BD6EC-609E-8B4E-84F3-9F0F906496F4}"/>
              </a:ext>
            </a:extLst>
          </p:cNvPr>
          <p:cNvPicPr>
            <a:picLocks noChangeAspect="1"/>
          </p:cNvPicPr>
          <p:nvPr userDrawn="1"/>
        </p:nvPicPr>
        <p:blipFill>
          <a:blip r:embed="rId2"/>
          <a:stretch>
            <a:fillRect/>
          </a:stretch>
        </p:blipFill>
        <p:spPr>
          <a:xfrm>
            <a:off x="10143744" y="5266925"/>
            <a:ext cx="1133856" cy="676675"/>
          </a:xfrm>
          <a:prstGeom prst="rect">
            <a:avLst/>
          </a:prstGeom>
        </p:spPr>
      </p:pic>
      <p:sp>
        <p:nvSpPr>
          <p:cNvPr id="7" name="TextBox 6">
            <a:extLst>
              <a:ext uri="{FF2B5EF4-FFF2-40B4-BE49-F238E27FC236}">
                <a16:creationId xmlns:a16="http://schemas.microsoft.com/office/drawing/2014/main" id="{4D7E54A1-0EA0-E64E-BDE9-5A9D5E9962D0}"/>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
        <p:nvSpPr>
          <p:cNvPr id="5" name="Text Placeholder 4">
            <a:extLst>
              <a:ext uri="{FF2B5EF4-FFF2-40B4-BE49-F238E27FC236}">
                <a16:creationId xmlns:a16="http://schemas.microsoft.com/office/drawing/2014/main" id="{775358E1-0818-7942-81B0-5E86EE090378}"/>
              </a:ext>
            </a:extLst>
          </p:cNvPr>
          <p:cNvSpPr>
            <a:spLocks noGrp="1"/>
          </p:cNvSpPr>
          <p:nvPr>
            <p:ph type="body" sz="quarter" idx="14" hasCustomPrompt="1"/>
          </p:nvPr>
        </p:nvSpPr>
        <p:spPr>
          <a:xfrm>
            <a:off x="914400" y="2241551"/>
            <a:ext cx="10363200" cy="3702047"/>
          </a:xfrm>
        </p:spPr>
        <p:txBody>
          <a:bodyPr>
            <a:normAutofit/>
          </a:bodyPr>
          <a:lstStyle>
            <a:lvl1pPr marL="0" indent="0">
              <a:buNone/>
              <a:defRPr sz="2400" baseline="0"/>
            </a:lvl1pPr>
          </a:lstStyle>
          <a:p>
            <a:pPr lvl="0"/>
            <a:r>
              <a:rPr lang="en-US" dirty="0"/>
              <a:t>First Name Last Name, Email address</a:t>
            </a:r>
          </a:p>
        </p:txBody>
      </p:sp>
    </p:spTree>
    <p:extLst>
      <p:ext uri="{BB962C8B-B14F-4D97-AF65-F5344CB8AC3E}">
        <p14:creationId xmlns:p14="http://schemas.microsoft.com/office/powerpoint/2010/main" val="4095586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1007265"/>
          </a:xfrm>
          <a:prstGeom prst="rect">
            <a:avLst/>
          </a:prstGeom>
        </p:spPr>
        <p:txBody>
          <a:bodyPr anchor="b">
            <a:noAutofit/>
          </a:bodyPr>
          <a:lstStyle>
            <a:lvl1pPr algn="l">
              <a:defRPr sz="7200" baseline="0"/>
            </a:lvl1pPr>
          </a:lstStyle>
          <a:p>
            <a:r>
              <a:rPr lang="en-US" dirty="0"/>
              <a:t>Q</a:t>
            </a:r>
            <a:r>
              <a:rPr lang="en-US"/>
              <a:t>&amp;A (11)</a:t>
            </a:r>
            <a:endParaRPr lang="en-US" dirty="0"/>
          </a:p>
        </p:txBody>
      </p:sp>
      <p:pic>
        <p:nvPicPr>
          <p:cNvPr id="8" name="Picture 7">
            <a:extLst>
              <a:ext uri="{FF2B5EF4-FFF2-40B4-BE49-F238E27FC236}">
                <a16:creationId xmlns:a16="http://schemas.microsoft.com/office/drawing/2014/main" id="{778BD6EC-609E-8B4E-84F3-9F0F906496F4}"/>
              </a:ext>
            </a:extLst>
          </p:cNvPr>
          <p:cNvPicPr>
            <a:picLocks noChangeAspect="1"/>
          </p:cNvPicPr>
          <p:nvPr userDrawn="1"/>
        </p:nvPicPr>
        <p:blipFill>
          <a:blip r:embed="rId2"/>
          <a:stretch>
            <a:fillRect/>
          </a:stretch>
        </p:blipFill>
        <p:spPr>
          <a:xfrm>
            <a:off x="10143744" y="5266925"/>
            <a:ext cx="1133856" cy="676675"/>
          </a:xfrm>
          <a:prstGeom prst="rect">
            <a:avLst/>
          </a:prstGeom>
        </p:spPr>
      </p:pic>
      <p:sp>
        <p:nvSpPr>
          <p:cNvPr id="4" name="Text Placeholder 3">
            <a:extLst>
              <a:ext uri="{FF2B5EF4-FFF2-40B4-BE49-F238E27FC236}">
                <a16:creationId xmlns:a16="http://schemas.microsoft.com/office/drawing/2014/main" id="{AC4E4B3D-6FA9-BC4C-AD87-D1A75D7566F3}"/>
              </a:ext>
            </a:extLst>
          </p:cNvPr>
          <p:cNvSpPr>
            <a:spLocks noGrp="1"/>
          </p:cNvSpPr>
          <p:nvPr>
            <p:ph type="body" sz="quarter" idx="13" hasCustomPrompt="1"/>
          </p:nvPr>
        </p:nvSpPr>
        <p:spPr>
          <a:xfrm>
            <a:off x="914400" y="2241551"/>
            <a:ext cx="10363200" cy="3702048"/>
          </a:xfrm>
        </p:spPr>
        <p:txBody>
          <a:bodyPr>
            <a:normAutofit/>
          </a:bodyPr>
          <a:lstStyle>
            <a:lvl1pPr marL="0" indent="0">
              <a:buFontTx/>
              <a:buNone/>
              <a:defRPr sz="2400" baseline="0"/>
            </a:lvl1pPr>
            <a:lvl2pPr>
              <a:defRPr sz="2400" baseline="0"/>
            </a:lvl2pPr>
            <a:lvl3pPr>
              <a:defRPr sz="2400" baseline="0"/>
            </a:lvl3pPr>
            <a:lvl4pPr>
              <a:defRPr sz="2400" baseline="0"/>
            </a:lvl4pPr>
            <a:lvl5pPr>
              <a:defRPr sz="2400" baseline="0"/>
            </a:lvl5pPr>
          </a:lstStyle>
          <a:p>
            <a:pPr lvl="0"/>
            <a:r>
              <a:rPr lang="en-US" dirty="0"/>
              <a:t>Links for more information:</a:t>
            </a:r>
          </a:p>
        </p:txBody>
      </p:sp>
      <p:sp>
        <p:nvSpPr>
          <p:cNvPr id="7" name="TextBox 6">
            <a:extLst>
              <a:ext uri="{FF2B5EF4-FFF2-40B4-BE49-F238E27FC236}">
                <a16:creationId xmlns:a16="http://schemas.microsoft.com/office/drawing/2014/main" id="{FF1CBEFC-9013-8C43-8AAC-DBFAED6E165E}"/>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Tree>
    <p:extLst>
      <p:ext uri="{BB962C8B-B14F-4D97-AF65-F5344CB8AC3E}">
        <p14:creationId xmlns:p14="http://schemas.microsoft.com/office/powerpoint/2010/main" val="1130270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1071824" y="0"/>
            <a:ext cx="10048352" cy="533400"/>
          </a:xfrm>
          <a:prstGeom prst="rect">
            <a:avLst/>
          </a:prstGeom>
        </p:spPr>
        <p:txBody>
          <a:bodyPr/>
          <a:lstStyle>
            <a:lvl1pPr>
              <a:defRPr sz="2800" b="0"/>
            </a:lvl1pPr>
          </a:lstStyle>
          <a:p>
            <a:r>
              <a:rPr lang="en-US"/>
              <a:t>Click to edit Master title style</a:t>
            </a:r>
            <a:endParaRPr lang="en-US" dirty="0"/>
          </a:p>
        </p:txBody>
      </p:sp>
      <p:sp>
        <p:nvSpPr>
          <p:cNvPr id="6" name="Content Placeholder 2"/>
          <p:cNvSpPr>
            <a:spLocks noGrp="1"/>
          </p:cNvSpPr>
          <p:nvPr>
            <p:ph idx="14"/>
          </p:nvPr>
        </p:nvSpPr>
        <p:spPr>
          <a:xfrm>
            <a:off x="560832" y="838200"/>
            <a:ext cx="11074400" cy="452596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lvl="0"/>
            <a:r>
              <a:rPr lang="en-US" dirty="0"/>
              <a:t>Click to edit Master text styles</a:t>
            </a:r>
          </a:p>
          <a:p>
            <a:pPr lvl="1"/>
            <a:r>
              <a:rPr lang="en-US" dirty="0"/>
              <a:t>1</a:t>
            </a:r>
          </a:p>
          <a:p>
            <a:pPr lvl="2"/>
            <a:r>
              <a:rPr lang="en-US" dirty="0"/>
              <a:t>2</a:t>
            </a:r>
          </a:p>
          <a:p>
            <a:pPr lvl="3"/>
            <a:r>
              <a:rPr lang="en-US" dirty="0"/>
              <a:t>3</a:t>
            </a:r>
          </a:p>
          <a:p>
            <a:pPr lvl="4"/>
            <a:r>
              <a:rPr lang="en-US" dirty="0"/>
              <a:t>4</a:t>
            </a:r>
          </a:p>
          <a:p>
            <a:pPr lvl="4"/>
            <a:endParaRPr lang="en-US" dirty="0"/>
          </a:p>
          <a:p>
            <a:pPr lvl="1"/>
            <a:endParaRPr lang="en-US" dirty="0"/>
          </a:p>
          <a:p>
            <a:pPr lvl="1"/>
            <a:endParaRPr lang="en-US" dirty="0"/>
          </a:p>
        </p:txBody>
      </p:sp>
    </p:spTree>
    <p:extLst>
      <p:ext uri="{BB962C8B-B14F-4D97-AF65-F5344CB8AC3E}">
        <p14:creationId xmlns:p14="http://schemas.microsoft.com/office/powerpoint/2010/main" val="790081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2149474"/>
          </a:xfrm>
          <a:prstGeom prst="rect">
            <a:avLst/>
          </a:prstGeom>
        </p:spPr>
        <p:txBody>
          <a:bodyPr anchor="b">
            <a:noAutofit/>
          </a:bodyPr>
          <a:lstStyle>
            <a:lvl1pPr algn="l">
              <a:defRPr sz="7200" baseline="0">
                <a:solidFill>
                  <a:schemeClr val="accent1"/>
                </a:solidFill>
              </a:defRPr>
            </a:lvl1pPr>
          </a:lstStyle>
          <a:p>
            <a:r>
              <a:rPr lang="en-US"/>
              <a:t>Presentation Title (22 Characters)</a:t>
            </a:r>
          </a:p>
        </p:txBody>
      </p:sp>
      <p:pic>
        <p:nvPicPr>
          <p:cNvPr id="12" name="Picture 11">
            <a:extLst>
              <a:ext uri="{FF2B5EF4-FFF2-40B4-BE49-F238E27FC236}">
                <a16:creationId xmlns:a16="http://schemas.microsoft.com/office/drawing/2014/main" id="{15DAC36A-848D-DB4E-BEE6-CFA956AEC42A}"/>
              </a:ext>
            </a:extLst>
          </p:cNvPr>
          <p:cNvPicPr>
            <a:picLocks noChangeAspect="1"/>
          </p:cNvPicPr>
          <p:nvPr userDrawn="1"/>
        </p:nvPicPr>
        <p:blipFill>
          <a:blip r:embed="rId2"/>
          <a:stretch>
            <a:fillRect/>
          </a:stretch>
        </p:blipFill>
        <p:spPr>
          <a:xfrm>
            <a:off x="10896600" y="6019800"/>
            <a:ext cx="1133856" cy="676675"/>
          </a:xfrm>
          <a:prstGeom prst="rect">
            <a:avLst/>
          </a:prstGeom>
        </p:spPr>
      </p:pic>
      <p:sp>
        <p:nvSpPr>
          <p:cNvPr id="5" name="Text Placeholder 4">
            <a:extLst>
              <a:ext uri="{FF2B5EF4-FFF2-40B4-BE49-F238E27FC236}">
                <a16:creationId xmlns:a16="http://schemas.microsoft.com/office/drawing/2014/main" id="{197C06E9-B9C5-F047-B39C-D0F92927A269}"/>
              </a:ext>
            </a:extLst>
          </p:cNvPr>
          <p:cNvSpPr>
            <a:spLocks noGrp="1"/>
          </p:cNvSpPr>
          <p:nvPr>
            <p:ph type="body" sz="quarter" idx="13" hasCustomPrompt="1"/>
          </p:nvPr>
        </p:nvSpPr>
        <p:spPr>
          <a:xfrm>
            <a:off x="914400" y="3063875"/>
            <a:ext cx="10363200" cy="365125"/>
          </a:xfrm>
        </p:spPr>
        <p:txBody>
          <a:bodyPr>
            <a:noAutofit/>
          </a:bodyPr>
          <a:lstStyle>
            <a:lvl1pPr marL="0" indent="0">
              <a:buNone/>
              <a:defRPr sz="2400" b="1" i="0" baseline="0">
                <a:solidFill>
                  <a:schemeClr val="accent1"/>
                </a:solidFill>
              </a:defRPr>
            </a:lvl1pPr>
          </a:lstStyle>
          <a:p>
            <a:pPr lvl="0"/>
            <a:fld id="{2E8E6046-4238-BE44-B781-34832575920F}" type="datetime4">
              <a:rPr lang="en-US" sz="2400" b="1" i="0" baseline="0" smtClean="0">
                <a:solidFill>
                  <a:schemeClr val="accent1"/>
                </a:solidFill>
              </a:rPr>
              <a:t>February 23, 2021</a:t>
            </a:fld>
            <a:endParaRPr lang="en-US"/>
          </a:p>
        </p:txBody>
      </p:sp>
    </p:spTree>
    <p:extLst>
      <p:ext uri="{BB962C8B-B14F-4D97-AF65-F5344CB8AC3E}">
        <p14:creationId xmlns:p14="http://schemas.microsoft.com/office/powerpoint/2010/main" val="255444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on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EA7146-5985-7545-8C7D-DA57E22839A1}"/>
              </a:ext>
            </a:extLst>
          </p:cNvPr>
          <p:cNvSpPr/>
          <p:nvPr userDrawn="1"/>
        </p:nvSpPr>
        <p:spPr>
          <a:xfrm>
            <a:off x="6096000" y="-508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D3509-3893-AD44-BD31-0D953CA8EC6E}"/>
              </a:ext>
            </a:extLst>
          </p:cNvPr>
          <p:cNvSpPr>
            <a:spLocks noGrp="1"/>
          </p:cNvSpPr>
          <p:nvPr>
            <p:ph type="title" hasCustomPrompt="1"/>
          </p:nvPr>
        </p:nvSpPr>
        <p:spPr>
          <a:xfrm>
            <a:off x="6995160" y="914400"/>
            <a:ext cx="4267200" cy="1371600"/>
          </a:xfrm>
          <a:prstGeom prst="rect">
            <a:avLst/>
          </a:prstGeom>
        </p:spPr>
        <p:txBody>
          <a:bodyPr anchor="b">
            <a:normAutofit/>
          </a:bodyPr>
          <a:lstStyle>
            <a:lvl1pPr>
              <a:defRPr sz="4800" baseline="0">
                <a:solidFill>
                  <a:schemeClr val="bg1"/>
                </a:solidFill>
              </a:defRPr>
            </a:lvl1pPr>
          </a:lstStyle>
          <a:p>
            <a:r>
              <a:rPr lang="en-US"/>
              <a:t>Section Header (12)</a:t>
            </a:r>
          </a:p>
        </p:txBody>
      </p:sp>
      <p:sp>
        <p:nvSpPr>
          <p:cNvPr id="3" name="Text Placeholder 2">
            <a:extLst>
              <a:ext uri="{FF2B5EF4-FFF2-40B4-BE49-F238E27FC236}">
                <a16:creationId xmlns:a16="http://schemas.microsoft.com/office/drawing/2014/main" id="{F00B5A1E-E0E1-614F-B423-FAD594FB97E2}"/>
              </a:ext>
            </a:extLst>
          </p:cNvPr>
          <p:cNvSpPr>
            <a:spLocks noGrp="1"/>
          </p:cNvSpPr>
          <p:nvPr>
            <p:ph type="body" idx="1" hasCustomPrompt="1"/>
          </p:nvPr>
        </p:nvSpPr>
        <p:spPr>
          <a:xfrm>
            <a:off x="6995160" y="2743200"/>
            <a:ext cx="4267200" cy="335280"/>
          </a:xfrm>
        </p:spPr>
        <p:txBody>
          <a:bodyPr>
            <a:noAutofit/>
          </a:bodyPr>
          <a:lstStyle>
            <a:lvl1pPr marL="0" indent="0">
              <a:buNone/>
              <a:defRPr lang="en-US" sz="2400" b="1" i="0"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effectLst/>
                <a:latin typeface="Effra" panose="020B0603020203020204" pitchFamily="34" charset="0"/>
              </a:rPr>
              <a:t>First Name Last Name</a:t>
            </a:r>
          </a:p>
        </p:txBody>
      </p:sp>
      <p:sp>
        <p:nvSpPr>
          <p:cNvPr id="8" name="Text Placeholder 2">
            <a:extLst>
              <a:ext uri="{FF2B5EF4-FFF2-40B4-BE49-F238E27FC236}">
                <a16:creationId xmlns:a16="http://schemas.microsoft.com/office/drawing/2014/main" id="{F94B3740-9F1A-384A-B118-EA075432B54B}"/>
              </a:ext>
            </a:extLst>
          </p:cNvPr>
          <p:cNvSpPr>
            <a:spLocks noGrp="1"/>
          </p:cNvSpPr>
          <p:nvPr>
            <p:ph type="body" idx="13" hasCustomPrompt="1"/>
          </p:nvPr>
        </p:nvSpPr>
        <p:spPr>
          <a:xfrm>
            <a:off x="6995160" y="3088640"/>
            <a:ext cx="4267200" cy="335280"/>
          </a:xfrm>
        </p:spPr>
        <p:txBody>
          <a:bodyPr>
            <a:normAutofit/>
          </a:bodyPr>
          <a:lstStyle>
            <a:lvl1pPr marL="0" indent="0">
              <a:buNone/>
              <a:defRPr lang="en-US" sz="1200" b="1" i="0" cap="all"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effectLst/>
                <a:latin typeface="Effra" panose="020B0603020203020204" pitchFamily="34" charset="0"/>
              </a:rPr>
              <a:t>Bureau, Office</a:t>
            </a:r>
          </a:p>
        </p:txBody>
      </p:sp>
      <p:sp>
        <p:nvSpPr>
          <p:cNvPr id="9" name="Content Placeholder 5">
            <a:extLst>
              <a:ext uri="{FF2B5EF4-FFF2-40B4-BE49-F238E27FC236}">
                <a16:creationId xmlns:a16="http://schemas.microsoft.com/office/drawing/2014/main" id="{26F740E1-E03E-8C4C-8A75-08C4ACE522A7}"/>
              </a:ext>
            </a:extLst>
          </p:cNvPr>
          <p:cNvSpPr>
            <a:spLocks noGrp="1"/>
          </p:cNvSpPr>
          <p:nvPr>
            <p:ph sz="quarter" idx="16"/>
          </p:nvPr>
        </p:nvSpPr>
        <p:spPr>
          <a:xfrm>
            <a:off x="0" y="0"/>
            <a:ext cx="6096000" cy="6858000"/>
          </a:xfrm>
        </p:spPr>
        <p:txBody>
          <a:bodyPr/>
          <a:lstStyle>
            <a:lvl1pPr marL="0" indent="0">
              <a:buNone/>
              <a:defRPr/>
            </a:lvl1pPr>
          </a:lstStyle>
          <a:p>
            <a:pPr lvl="0"/>
            <a:r>
              <a:rPr lang="en-US"/>
              <a:t>Click to edit Master text styles</a:t>
            </a:r>
          </a:p>
        </p:txBody>
      </p:sp>
      <p:pic>
        <p:nvPicPr>
          <p:cNvPr id="10" name="Picture 9">
            <a:extLst>
              <a:ext uri="{FF2B5EF4-FFF2-40B4-BE49-F238E27FC236}">
                <a16:creationId xmlns:a16="http://schemas.microsoft.com/office/drawing/2014/main" id="{848F6982-278D-154C-8235-0865081E69F8}"/>
              </a:ext>
            </a:extLst>
          </p:cNvPr>
          <p:cNvPicPr>
            <a:picLocks noChangeAspect="1"/>
          </p:cNvPicPr>
          <p:nvPr userDrawn="1"/>
        </p:nvPicPr>
        <p:blipFill>
          <a:blip r:embed="rId2"/>
          <a:srcRect/>
          <a:stretch/>
        </p:blipFill>
        <p:spPr>
          <a:xfrm>
            <a:off x="10896600" y="6026902"/>
            <a:ext cx="1133855" cy="676675"/>
          </a:xfrm>
          <a:prstGeom prst="rect">
            <a:avLst/>
          </a:prstGeom>
        </p:spPr>
      </p:pic>
    </p:spTree>
    <p:extLst>
      <p:ext uri="{BB962C8B-B14F-4D97-AF65-F5344CB8AC3E}">
        <p14:creationId xmlns:p14="http://schemas.microsoft.com/office/powerpoint/2010/main" val="4203341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7CE79-577E-B849-8F02-C2B9459437F7}"/>
              </a:ext>
            </a:extLst>
          </p:cNvPr>
          <p:cNvSpPr>
            <a:spLocks noGrp="1"/>
          </p:cNvSpPr>
          <p:nvPr>
            <p:ph type="title" hasCustomPrompt="1"/>
          </p:nvPr>
        </p:nvSpPr>
        <p:spPr>
          <a:xfrm>
            <a:off x="7010400" y="1234280"/>
            <a:ext cx="4267200" cy="1371600"/>
          </a:xfrm>
          <a:prstGeom prst="rect">
            <a:avLst/>
          </a:prstGeom>
        </p:spPr>
        <p:txBody>
          <a:bodyPr anchor="b">
            <a:noAutofit/>
          </a:bodyPr>
          <a:lstStyle>
            <a:lvl1pPr>
              <a:defRPr sz="4800" baseline="0"/>
            </a:lvl1pPr>
          </a:lstStyle>
          <a:p>
            <a:r>
              <a:rPr lang="en-US"/>
              <a:t>Default header (12)</a:t>
            </a:r>
          </a:p>
        </p:txBody>
      </p:sp>
      <p:sp>
        <p:nvSpPr>
          <p:cNvPr id="5" name="Text Placeholder 4">
            <a:extLst>
              <a:ext uri="{FF2B5EF4-FFF2-40B4-BE49-F238E27FC236}">
                <a16:creationId xmlns:a16="http://schemas.microsoft.com/office/drawing/2014/main" id="{D04209F6-4D39-B646-9D87-E71A60483FDC}"/>
              </a:ext>
            </a:extLst>
          </p:cNvPr>
          <p:cNvSpPr>
            <a:spLocks noGrp="1"/>
          </p:cNvSpPr>
          <p:nvPr>
            <p:ph type="body" sz="quarter" idx="15" hasCustomPrompt="1"/>
          </p:nvPr>
        </p:nvSpPr>
        <p:spPr>
          <a:xfrm>
            <a:off x="7010400" y="914400"/>
            <a:ext cx="4267200" cy="319880"/>
          </a:xfrm>
        </p:spPr>
        <p:txBody>
          <a:bodyPr/>
          <a:lstStyle>
            <a:lvl1pPr marL="0" indent="0">
              <a:buNone/>
              <a:defRPr b="1" i="0" cap="all" baseline="0">
                <a:solidFill>
                  <a:schemeClr val="accent1"/>
                </a:solidFill>
              </a:defRPr>
            </a:lvl1pPr>
          </a:lstStyle>
          <a:p>
            <a:pPr lvl="0"/>
            <a:r>
              <a:rPr lang="en-US"/>
              <a:t>Section Header (28 Characters)</a:t>
            </a:r>
          </a:p>
        </p:txBody>
      </p:sp>
      <p:sp>
        <p:nvSpPr>
          <p:cNvPr id="6" name="Content Placeholder 5">
            <a:extLst>
              <a:ext uri="{FF2B5EF4-FFF2-40B4-BE49-F238E27FC236}">
                <a16:creationId xmlns:a16="http://schemas.microsoft.com/office/drawing/2014/main" id="{A473BB5D-CD86-7342-817D-6ED921E43CFA}"/>
              </a:ext>
            </a:extLst>
          </p:cNvPr>
          <p:cNvSpPr>
            <a:spLocks noGrp="1"/>
          </p:cNvSpPr>
          <p:nvPr>
            <p:ph sz="quarter" idx="16"/>
          </p:nvPr>
        </p:nvSpPr>
        <p:spPr>
          <a:xfrm>
            <a:off x="0" y="0"/>
            <a:ext cx="6096000" cy="6858000"/>
          </a:xfrm>
        </p:spPr>
        <p:txBody>
          <a:bodyPr/>
          <a:lstStyle>
            <a:lvl1pPr marL="0" indent="0">
              <a:buNone/>
              <a:defRPr/>
            </a:lvl1pPr>
          </a:lstStyle>
          <a:p>
            <a:pPr lvl="0"/>
            <a:r>
              <a:rPr lang="en-US"/>
              <a:t>Click to edit Master text styles</a:t>
            </a:r>
          </a:p>
        </p:txBody>
      </p:sp>
      <p:sp>
        <p:nvSpPr>
          <p:cNvPr id="9" name="Text Placeholder 8">
            <a:extLst>
              <a:ext uri="{FF2B5EF4-FFF2-40B4-BE49-F238E27FC236}">
                <a16:creationId xmlns:a16="http://schemas.microsoft.com/office/drawing/2014/main" id="{51EEFAE1-4085-7F4A-A5FC-191943800910}"/>
              </a:ext>
            </a:extLst>
          </p:cNvPr>
          <p:cNvSpPr>
            <a:spLocks noGrp="1"/>
          </p:cNvSpPr>
          <p:nvPr>
            <p:ph type="body" sz="quarter" idx="17" hasCustomPrompt="1"/>
          </p:nvPr>
        </p:nvSpPr>
        <p:spPr>
          <a:xfrm>
            <a:off x="7010400" y="2605880"/>
            <a:ext cx="4267200" cy="3337720"/>
          </a:xfrm>
        </p:spPr>
        <p:txBody>
          <a:bodyPr>
            <a:noAutofit/>
          </a:bodyPr>
          <a:lstStyle>
            <a:lvl1pPr marL="0" indent="0">
              <a:buNone/>
              <a:defRPr sz="2400" baseline="0">
                <a:latin typeface="+mn-lt"/>
              </a:defRPr>
            </a:lvl1pPr>
          </a:lstStyle>
          <a:p>
            <a:pPr lvl="0"/>
            <a:r>
              <a:rPr lang="en-US"/>
              <a:t>Subhead text: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7" name="TextBox 6">
            <a:extLst>
              <a:ext uri="{FF2B5EF4-FFF2-40B4-BE49-F238E27FC236}">
                <a16:creationId xmlns:a16="http://schemas.microsoft.com/office/drawing/2014/main" id="{F275DB53-0E66-480E-98C2-E188F8A44C2C}"/>
              </a:ext>
            </a:extLst>
          </p:cNvPr>
          <p:cNvSpPr txBox="1"/>
          <p:nvPr userDrawn="1"/>
        </p:nvSpPr>
        <p:spPr>
          <a:xfrm>
            <a:off x="7924800" y="6580725"/>
            <a:ext cx="4267200" cy="276999"/>
          </a:xfrm>
          <a:prstGeom prst="rect">
            <a:avLst/>
          </a:prstGeom>
          <a:noFill/>
        </p:spPr>
        <p:txBody>
          <a:bodyPr wrap="square" rtlCol="0">
            <a:spAutoFit/>
          </a:bodyPr>
          <a:lstStyle/>
          <a:p>
            <a:pPr algn="r"/>
            <a:fld id="{951610EF-80AA-F84F-A228-C1E0591D4C02}" type="slidenum">
              <a:rPr lang="en-US" sz="1200" baseline="0" smtClean="0"/>
              <a:pPr algn="r"/>
              <a:t>‹#›</a:t>
            </a:fld>
            <a:endParaRPr lang="en-US" sz="1200" baseline="0"/>
          </a:p>
        </p:txBody>
      </p:sp>
    </p:spTree>
    <p:extLst>
      <p:ext uri="{BB962C8B-B14F-4D97-AF65-F5344CB8AC3E}">
        <p14:creationId xmlns:p14="http://schemas.microsoft.com/office/powerpoint/2010/main" val="1365754961"/>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457200"/>
            <a:ext cx="10363200" cy="685799"/>
          </a:xfrm>
          <a:prstGeom prst="rect">
            <a:avLst/>
          </a:prstGeom>
        </p:spPr>
        <p:txBody>
          <a:bodyPr anchor="ctr">
            <a:noAutofit/>
          </a:bodyPr>
          <a:lstStyle>
            <a:lvl1pPr algn="ctr">
              <a:defRPr sz="4800" baseline="0"/>
            </a:lvl1pPr>
          </a:lstStyle>
          <a:p>
            <a:r>
              <a:rPr lang="en-US"/>
              <a:t>Table Title (16 Characters)</a:t>
            </a:r>
          </a:p>
        </p:txBody>
      </p:sp>
      <p:sp>
        <p:nvSpPr>
          <p:cNvPr id="4" name="Content Placeholder 3">
            <a:extLst>
              <a:ext uri="{FF2B5EF4-FFF2-40B4-BE49-F238E27FC236}">
                <a16:creationId xmlns:a16="http://schemas.microsoft.com/office/drawing/2014/main" id="{B3F59092-9375-9749-8B8E-F72C750955D8}"/>
              </a:ext>
            </a:extLst>
          </p:cNvPr>
          <p:cNvSpPr>
            <a:spLocks noGrp="1"/>
          </p:cNvSpPr>
          <p:nvPr>
            <p:ph sz="quarter" idx="10"/>
          </p:nvPr>
        </p:nvSpPr>
        <p:spPr>
          <a:xfrm>
            <a:off x="914400" y="1447800"/>
            <a:ext cx="10363200" cy="4495800"/>
          </a:xfrm>
        </p:spPr>
        <p:txBody>
          <a:bodyPr/>
          <a:lstStyle>
            <a:lvl1pPr marL="0" indent="0">
              <a:buNone/>
              <a:defRPr/>
            </a:lvl1pPr>
          </a:lstStyle>
          <a:p>
            <a:pPr lvl="0"/>
            <a:r>
              <a:rPr lang="en-US"/>
              <a:t>Click to edit Master text styles</a:t>
            </a:r>
          </a:p>
        </p:txBody>
      </p:sp>
      <p:pic>
        <p:nvPicPr>
          <p:cNvPr id="6" name="Picture 5">
            <a:extLst>
              <a:ext uri="{FF2B5EF4-FFF2-40B4-BE49-F238E27FC236}">
                <a16:creationId xmlns:a16="http://schemas.microsoft.com/office/drawing/2014/main" id="{871004A2-7160-4E30-AFE1-6A7E66E79C71}"/>
              </a:ext>
            </a:extLst>
          </p:cNvPr>
          <p:cNvPicPr>
            <a:picLocks noChangeAspect="1"/>
          </p:cNvPicPr>
          <p:nvPr userDrawn="1"/>
        </p:nvPicPr>
        <p:blipFill>
          <a:blip r:embed="rId2"/>
          <a:stretch>
            <a:fillRect/>
          </a:stretch>
        </p:blipFill>
        <p:spPr>
          <a:xfrm>
            <a:off x="10896600" y="6019800"/>
            <a:ext cx="1133856" cy="676675"/>
          </a:xfrm>
          <a:prstGeom prst="rect">
            <a:avLst/>
          </a:prstGeom>
        </p:spPr>
      </p:pic>
      <p:sp>
        <p:nvSpPr>
          <p:cNvPr id="8" name="TextBox 7">
            <a:extLst>
              <a:ext uri="{FF2B5EF4-FFF2-40B4-BE49-F238E27FC236}">
                <a16:creationId xmlns:a16="http://schemas.microsoft.com/office/drawing/2014/main" id="{CAB0C6B8-A52A-4D27-87CA-E3FDC3109E17}"/>
              </a:ext>
            </a:extLst>
          </p:cNvPr>
          <p:cNvSpPr txBox="1"/>
          <p:nvPr userDrawn="1"/>
        </p:nvSpPr>
        <p:spPr>
          <a:xfrm>
            <a:off x="0" y="6580725"/>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a:p>
        </p:txBody>
      </p:sp>
    </p:spTree>
    <p:extLst>
      <p:ext uri="{BB962C8B-B14F-4D97-AF65-F5344CB8AC3E}">
        <p14:creationId xmlns:p14="http://schemas.microsoft.com/office/powerpoint/2010/main" val="4127645704"/>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re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457200"/>
            <a:ext cx="10363200" cy="685799"/>
          </a:xfrm>
          <a:prstGeom prst="rect">
            <a:avLst/>
          </a:prstGeom>
        </p:spPr>
        <p:txBody>
          <a:bodyPr anchor="ctr">
            <a:noAutofit/>
          </a:bodyPr>
          <a:lstStyle>
            <a:lvl1pPr algn="ctr">
              <a:defRPr sz="4800" baseline="0"/>
            </a:lvl1pPr>
          </a:lstStyle>
          <a:p>
            <a:r>
              <a:rPr lang="en-US"/>
              <a:t>Title (16 Characters)</a:t>
            </a:r>
          </a:p>
        </p:txBody>
      </p:sp>
      <p:sp>
        <p:nvSpPr>
          <p:cNvPr id="5" name="Text Placeholder 4">
            <a:extLst>
              <a:ext uri="{FF2B5EF4-FFF2-40B4-BE49-F238E27FC236}">
                <a16:creationId xmlns:a16="http://schemas.microsoft.com/office/drawing/2014/main" id="{030C7098-C986-C44C-80B7-5D2764017E75}"/>
              </a:ext>
            </a:extLst>
          </p:cNvPr>
          <p:cNvSpPr>
            <a:spLocks noGrp="1"/>
          </p:cNvSpPr>
          <p:nvPr>
            <p:ph type="body" sz="quarter" idx="10"/>
          </p:nvPr>
        </p:nvSpPr>
        <p:spPr>
          <a:xfrm>
            <a:off x="914400" y="1447800"/>
            <a:ext cx="10363200" cy="4495800"/>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09AD81D-8866-486A-B1F9-25AC26217CFF}"/>
              </a:ext>
            </a:extLst>
          </p:cNvPr>
          <p:cNvPicPr>
            <a:picLocks noChangeAspect="1"/>
          </p:cNvPicPr>
          <p:nvPr userDrawn="1"/>
        </p:nvPicPr>
        <p:blipFill>
          <a:blip r:embed="rId2"/>
          <a:stretch>
            <a:fillRect/>
          </a:stretch>
        </p:blipFill>
        <p:spPr>
          <a:xfrm>
            <a:off x="10896600" y="6019800"/>
            <a:ext cx="1133856" cy="676675"/>
          </a:xfrm>
          <a:prstGeom prst="rect">
            <a:avLst/>
          </a:prstGeom>
        </p:spPr>
      </p:pic>
      <p:sp>
        <p:nvSpPr>
          <p:cNvPr id="10" name="TextBox 9">
            <a:extLst>
              <a:ext uri="{FF2B5EF4-FFF2-40B4-BE49-F238E27FC236}">
                <a16:creationId xmlns:a16="http://schemas.microsoft.com/office/drawing/2014/main" id="{99BD56D6-CED7-4396-A0E7-0B7C569B64BE}"/>
              </a:ext>
            </a:extLst>
          </p:cNvPr>
          <p:cNvSpPr txBox="1"/>
          <p:nvPr userDrawn="1"/>
        </p:nvSpPr>
        <p:spPr>
          <a:xfrm>
            <a:off x="0" y="6580725"/>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a:p>
        </p:txBody>
      </p:sp>
    </p:spTree>
    <p:extLst>
      <p:ext uri="{BB962C8B-B14F-4D97-AF65-F5344CB8AC3E}">
        <p14:creationId xmlns:p14="http://schemas.microsoft.com/office/powerpoint/2010/main" val="1627662104"/>
      </p:ext>
    </p:extLst>
  </p:cSld>
  <p:clrMapOvr>
    <a:masterClrMapping/>
  </p:clrMapOvr>
  <p:extLst>
    <p:ext uri="{DCECCB84-F9BA-43D5-87BE-67443E8EF086}">
      <p15:sldGuideLst xmlns:p15="http://schemas.microsoft.com/office/powerpoint/2012/main">
        <p15:guide id="1" orient="horz" pos="1392">
          <p15:clr>
            <a:srgbClr val="FBAE40"/>
          </p15:clr>
        </p15:guide>
        <p15:guide id="2" orient="horz" pos="11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7CE79-577E-B849-8F02-C2B9459437F7}"/>
              </a:ext>
            </a:extLst>
          </p:cNvPr>
          <p:cNvSpPr>
            <a:spLocks noGrp="1"/>
          </p:cNvSpPr>
          <p:nvPr>
            <p:ph type="title" hasCustomPrompt="1"/>
          </p:nvPr>
        </p:nvSpPr>
        <p:spPr>
          <a:xfrm>
            <a:off x="7010400" y="1234280"/>
            <a:ext cx="4267200" cy="1371600"/>
          </a:xfrm>
          <a:prstGeom prst="rect">
            <a:avLst/>
          </a:prstGeom>
        </p:spPr>
        <p:txBody>
          <a:bodyPr anchor="b">
            <a:noAutofit/>
          </a:bodyPr>
          <a:lstStyle>
            <a:lvl1pPr>
              <a:defRPr sz="4800" baseline="0"/>
            </a:lvl1pPr>
          </a:lstStyle>
          <a:p>
            <a:r>
              <a:rPr lang="en-US" dirty="0"/>
              <a:t>Default header (12)</a:t>
            </a:r>
          </a:p>
        </p:txBody>
      </p:sp>
      <p:sp>
        <p:nvSpPr>
          <p:cNvPr id="5" name="Text Placeholder 4">
            <a:extLst>
              <a:ext uri="{FF2B5EF4-FFF2-40B4-BE49-F238E27FC236}">
                <a16:creationId xmlns:a16="http://schemas.microsoft.com/office/drawing/2014/main" id="{D04209F6-4D39-B646-9D87-E71A60483FDC}"/>
              </a:ext>
            </a:extLst>
          </p:cNvPr>
          <p:cNvSpPr>
            <a:spLocks noGrp="1"/>
          </p:cNvSpPr>
          <p:nvPr>
            <p:ph type="body" sz="quarter" idx="15" hasCustomPrompt="1"/>
          </p:nvPr>
        </p:nvSpPr>
        <p:spPr>
          <a:xfrm>
            <a:off x="7010400" y="914400"/>
            <a:ext cx="4267200" cy="319880"/>
          </a:xfrm>
        </p:spPr>
        <p:txBody>
          <a:bodyPr/>
          <a:lstStyle>
            <a:lvl1pPr marL="0" indent="0">
              <a:buNone/>
              <a:defRPr b="1" i="0" cap="all" baseline="0">
                <a:solidFill>
                  <a:schemeClr val="accent1"/>
                </a:solidFill>
              </a:defRPr>
            </a:lvl1pPr>
          </a:lstStyle>
          <a:p>
            <a:pPr lvl="0"/>
            <a:r>
              <a:rPr lang="en-US" dirty="0"/>
              <a:t>Section Header (28 Characters)</a:t>
            </a:r>
          </a:p>
        </p:txBody>
      </p:sp>
      <p:sp>
        <p:nvSpPr>
          <p:cNvPr id="3" name="TextBox 2">
            <a:extLst>
              <a:ext uri="{FF2B5EF4-FFF2-40B4-BE49-F238E27FC236}">
                <a16:creationId xmlns:a16="http://schemas.microsoft.com/office/drawing/2014/main" id="{4586350E-B596-9343-8606-E79FF5DC1F70}"/>
              </a:ext>
            </a:extLst>
          </p:cNvPr>
          <p:cNvSpPr txBox="1"/>
          <p:nvPr userDrawn="1"/>
        </p:nvSpPr>
        <p:spPr>
          <a:xfrm>
            <a:off x="7010400" y="6263484"/>
            <a:ext cx="4267200" cy="276999"/>
          </a:xfrm>
          <a:prstGeom prst="rect">
            <a:avLst/>
          </a:prstGeom>
          <a:noFill/>
        </p:spPr>
        <p:txBody>
          <a:bodyPr wrap="square" rtlCol="0">
            <a:spAutoFit/>
          </a:bodyPr>
          <a:lstStyle/>
          <a:p>
            <a:pPr algn="r"/>
            <a:fld id="{951610EF-80AA-F84F-A228-C1E0591D4C02}" type="slidenum">
              <a:rPr lang="en-US" sz="1200" baseline="0" smtClean="0"/>
              <a:pPr algn="r"/>
              <a:t>‹#›</a:t>
            </a:fld>
            <a:endParaRPr lang="en-US" sz="1200" baseline="0" dirty="0"/>
          </a:p>
        </p:txBody>
      </p:sp>
      <p:sp>
        <p:nvSpPr>
          <p:cNvPr id="6" name="Content Placeholder 5">
            <a:extLst>
              <a:ext uri="{FF2B5EF4-FFF2-40B4-BE49-F238E27FC236}">
                <a16:creationId xmlns:a16="http://schemas.microsoft.com/office/drawing/2014/main" id="{A473BB5D-CD86-7342-817D-6ED921E43CFA}"/>
              </a:ext>
            </a:extLst>
          </p:cNvPr>
          <p:cNvSpPr>
            <a:spLocks noGrp="1"/>
          </p:cNvSpPr>
          <p:nvPr>
            <p:ph sz="quarter" idx="16"/>
          </p:nvPr>
        </p:nvSpPr>
        <p:spPr>
          <a:xfrm>
            <a:off x="0" y="0"/>
            <a:ext cx="6096000" cy="6858000"/>
          </a:xfrm>
        </p:spPr>
        <p:txBody>
          <a:bodyPr/>
          <a:lstStyle>
            <a:lvl1pPr marL="0" indent="0">
              <a:buNone/>
              <a:defRPr/>
            </a:lvl1pPr>
          </a:lstStyle>
          <a:p>
            <a:pPr lvl="0"/>
            <a:r>
              <a:rPr lang="en-US"/>
              <a:t>Click to edit Master text styles</a:t>
            </a:r>
          </a:p>
        </p:txBody>
      </p:sp>
      <p:sp>
        <p:nvSpPr>
          <p:cNvPr id="9" name="Text Placeholder 8">
            <a:extLst>
              <a:ext uri="{FF2B5EF4-FFF2-40B4-BE49-F238E27FC236}">
                <a16:creationId xmlns:a16="http://schemas.microsoft.com/office/drawing/2014/main" id="{51EEFAE1-4085-7F4A-A5FC-191943800910}"/>
              </a:ext>
            </a:extLst>
          </p:cNvPr>
          <p:cNvSpPr>
            <a:spLocks noGrp="1"/>
          </p:cNvSpPr>
          <p:nvPr>
            <p:ph type="body" sz="quarter" idx="17" hasCustomPrompt="1"/>
          </p:nvPr>
        </p:nvSpPr>
        <p:spPr>
          <a:xfrm>
            <a:off x="7010400" y="2605880"/>
            <a:ext cx="4267200" cy="3337720"/>
          </a:xfrm>
        </p:spPr>
        <p:txBody>
          <a:bodyPr>
            <a:noAutofit/>
          </a:bodyPr>
          <a:lstStyle>
            <a:lvl1pPr marL="0" indent="0">
              <a:buNone/>
              <a:defRPr sz="2400" baseline="0">
                <a:latin typeface="+mn-lt"/>
              </a:defRPr>
            </a:lvl1pPr>
          </a:lstStyle>
          <a:p>
            <a:pPr lvl="0"/>
            <a:r>
              <a:rPr lang="en-US" dirty="0"/>
              <a:t>Subhead text: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2853133671"/>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EA7146-5985-7545-8C7D-DA57E22839A1}"/>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D3509-3893-AD44-BD31-0D953CA8EC6E}"/>
              </a:ext>
            </a:extLst>
          </p:cNvPr>
          <p:cNvSpPr>
            <a:spLocks noGrp="1"/>
          </p:cNvSpPr>
          <p:nvPr>
            <p:ph type="title" hasCustomPrompt="1"/>
          </p:nvPr>
        </p:nvSpPr>
        <p:spPr>
          <a:xfrm>
            <a:off x="914400" y="914400"/>
            <a:ext cx="4267200" cy="1371600"/>
          </a:xfrm>
          <a:prstGeom prst="rect">
            <a:avLst/>
          </a:prstGeom>
        </p:spPr>
        <p:txBody>
          <a:bodyPr anchor="b">
            <a:normAutofit/>
          </a:bodyPr>
          <a:lstStyle>
            <a:lvl1pPr>
              <a:defRPr sz="4800" baseline="0">
                <a:solidFill>
                  <a:schemeClr val="bg1"/>
                </a:solidFill>
              </a:defRPr>
            </a:lvl1pPr>
          </a:lstStyle>
          <a:p>
            <a:r>
              <a:rPr lang="en-US"/>
              <a:t>Section Header (12)</a:t>
            </a:r>
          </a:p>
        </p:txBody>
      </p:sp>
      <p:sp>
        <p:nvSpPr>
          <p:cNvPr id="3" name="Text Placeholder 2">
            <a:extLst>
              <a:ext uri="{FF2B5EF4-FFF2-40B4-BE49-F238E27FC236}">
                <a16:creationId xmlns:a16="http://schemas.microsoft.com/office/drawing/2014/main" id="{F00B5A1E-E0E1-614F-B423-FAD594FB97E2}"/>
              </a:ext>
            </a:extLst>
          </p:cNvPr>
          <p:cNvSpPr>
            <a:spLocks noGrp="1"/>
          </p:cNvSpPr>
          <p:nvPr>
            <p:ph type="body" idx="1" hasCustomPrompt="1"/>
          </p:nvPr>
        </p:nvSpPr>
        <p:spPr>
          <a:xfrm>
            <a:off x="914400" y="2743200"/>
            <a:ext cx="4267200" cy="335280"/>
          </a:xfrm>
        </p:spPr>
        <p:txBody>
          <a:bodyPr>
            <a:noAutofit/>
          </a:bodyPr>
          <a:lstStyle>
            <a:lvl1pPr marL="0" indent="0">
              <a:buNone/>
              <a:defRPr lang="en-US" sz="2400" b="1" i="0"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effectLst/>
                <a:latin typeface="Effra" panose="020B0603020203020204" pitchFamily="34" charset="0"/>
              </a:rPr>
              <a:t>First Name Last Name</a:t>
            </a:r>
          </a:p>
        </p:txBody>
      </p:sp>
      <p:sp>
        <p:nvSpPr>
          <p:cNvPr id="8" name="Text Placeholder 2">
            <a:extLst>
              <a:ext uri="{FF2B5EF4-FFF2-40B4-BE49-F238E27FC236}">
                <a16:creationId xmlns:a16="http://schemas.microsoft.com/office/drawing/2014/main" id="{F94B3740-9F1A-384A-B118-EA075432B54B}"/>
              </a:ext>
            </a:extLst>
          </p:cNvPr>
          <p:cNvSpPr>
            <a:spLocks noGrp="1"/>
          </p:cNvSpPr>
          <p:nvPr>
            <p:ph type="body" idx="13" hasCustomPrompt="1"/>
          </p:nvPr>
        </p:nvSpPr>
        <p:spPr>
          <a:xfrm>
            <a:off x="914400" y="3088640"/>
            <a:ext cx="4267200" cy="335280"/>
          </a:xfrm>
        </p:spPr>
        <p:txBody>
          <a:bodyPr>
            <a:normAutofit/>
          </a:bodyPr>
          <a:lstStyle>
            <a:lvl1pPr marL="0" indent="0">
              <a:buNone/>
              <a:defRPr lang="en-US" sz="1200" b="1" i="0" cap="all"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effectLst/>
                <a:latin typeface="Effra" panose="020B0603020203020204" pitchFamily="34" charset="0"/>
              </a:rPr>
              <a:t>Bureau, Office</a:t>
            </a:r>
          </a:p>
        </p:txBody>
      </p:sp>
      <p:sp>
        <p:nvSpPr>
          <p:cNvPr id="9" name="Content Placeholder 5">
            <a:extLst>
              <a:ext uri="{FF2B5EF4-FFF2-40B4-BE49-F238E27FC236}">
                <a16:creationId xmlns:a16="http://schemas.microsoft.com/office/drawing/2014/main" id="{7542E59F-C9BF-2B48-A271-0A7DC6216FCF}"/>
              </a:ext>
            </a:extLst>
          </p:cNvPr>
          <p:cNvSpPr>
            <a:spLocks noGrp="1"/>
          </p:cNvSpPr>
          <p:nvPr>
            <p:ph sz="quarter" idx="16"/>
          </p:nvPr>
        </p:nvSpPr>
        <p:spPr>
          <a:xfrm>
            <a:off x="6096000" y="-5080"/>
            <a:ext cx="6096000" cy="6858000"/>
          </a:xfrm>
        </p:spPr>
        <p:txBody>
          <a:bodyPr/>
          <a:lstStyle>
            <a:lvl1pPr marL="0" indent="0">
              <a:buNone/>
              <a:defRPr/>
            </a:lvl1pPr>
          </a:lstStyle>
          <a:p>
            <a:pPr lvl="0"/>
            <a:r>
              <a:rPr lang="en-US"/>
              <a:t>Click to edit Master text styles</a:t>
            </a:r>
          </a:p>
        </p:txBody>
      </p:sp>
      <p:pic>
        <p:nvPicPr>
          <p:cNvPr id="10" name="Picture 9">
            <a:extLst>
              <a:ext uri="{FF2B5EF4-FFF2-40B4-BE49-F238E27FC236}">
                <a16:creationId xmlns:a16="http://schemas.microsoft.com/office/drawing/2014/main" id="{34C3B081-133C-3B4F-929F-E1E46C90A9AB}"/>
              </a:ext>
            </a:extLst>
          </p:cNvPr>
          <p:cNvPicPr>
            <a:picLocks noChangeAspect="1"/>
          </p:cNvPicPr>
          <p:nvPr userDrawn="1"/>
        </p:nvPicPr>
        <p:blipFill>
          <a:blip r:embed="rId2"/>
          <a:srcRect/>
          <a:stretch/>
        </p:blipFill>
        <p:spPr>
          <a:xfrm>
            <a:off x="161544" y="6019800"/>
            <a:ext cx="1133855" cy="676675"/>
          </a:xfrm>
          <a:prstGeom prst="rect">
            <a:avLst/>
          </a:prstGeom>
        </p:spPr>
      </p:pic>
    </p:spTree>
    <p:extLst>
      <p:ext uri="{BB962C8B-B14F-4D97-AF65-F5344CB8AC3E}">
        <p14:creationId xmlns:p14="http://schemas.microsoft.com/office/powerpoint/2010/main" val="1359974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 Lef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F94BE75-0FDC-DB4E-81C5-5B45BD982260}"/>
              </a:ext>
            </a:extLst>
          </p:cNvPr>
          <p:cNvSpPr>
            <a:spLocks noGrp="1"/>
          </p:cNvSpPr>
          <p:nvPr>
            <p:ph type="title" hasCustomPrompt="1"/>
          </p:nvPr>
        </p:nvSpPr>
        <p:spPr>
          <a:xfrm>
            <a:off x="914400" y="1234280"/>
            <a:ext cx="4267200" cy="1371600"/>
          </a:xfrm>
          <a:prstGeom prst="rect">
            <a:avLst/>
          </a:prstGeom>
        </p:spPr>
        <p:txBody>
          <a:bodyPr anchor="b">
            <a:noAutofit/>
          </a:bodyPr>
          <a:lstStyle>
            <a:lvl1pPr>
              <a:defRPr sz="4800" baseline="0"/>
            </a:lvl1pPr>
          </a:lstStyle>
          <a:p>
            <a:r>
              <a:rPr lang="en-US"/>
              <a:t>Default header (12)</a:t>
            </a:r>
          </a:p>
        </p:txBody>
      </p:sp>
      <p:sp>
        <p:nvSpPr>
          <p:cNvPr id="8" name="Text Placeholder 4">
            <a:extLst>
              <a:ext uri="{FF2B5EF4-FFF2-40B4-BE49-F238E27FC236}">
                <a16:creationId xmlns:a16="http://schemas.microsoft.com/office/drawing/2014/main" id="{8B72B4DF-97A0-FD44-8BBE-8A3E81F1CDDC}"/>
              </a:ext>
            </a:extLst>
          </p:cNvPr>
          <p:cNvSpPr>
            <a:spLocks noGrp="1"/>
          </p:cNvSpPr>
          <p:nvPr>
            <p:ph type="body" sz="quarter" idx="15" hasCustomPrompt="1"/>
          </p:nvPr>
        </p:nvSpPr>
        <p:spPr>
          <a:xfrm>
            <a:off x="914400" y="914400"/>
            <a:ext cx="4267200" cy="319880"/>
          </a:xfrm>
        </p:spPr>
        <p:txBody>
          <a:bodyPr/>
          <a:lstStyle>
            <a:lvl1pPr marL="0" indent="0">
              <a:buNone/>
              <a:defRPr b="1" i="0" cap="all" baseline="0">
                <a:solidFill>
                  <a:schemeClr val="accent1"/>
                </a:solidFill>
              </a:defRPr>
            </a:lvl1pPr>
          </a:lstStyle>
          <a:p>
            <a:pPr lvl="0"/>
            <a:r>
              <a:rPr lang="en-US"/>
              <a:t>Section Header (28 Characters)</a:t>
            </a:r>
          </a:p>
        </p:txBody>
      </p:sp>
      <p:sp>
        <p:nvSpPr>
          <p:cNvPr id="12" name="Content Placeholder 5">
            <a:extLst>
              <a:ext uri="{FF2B5EF4-FFF2-40B4-BE49-F238E27FC236}">
                <a16:creationId xmlns:a16="http://schemas.microsoft.com/office/drawing/2014/main" id="{A0FE51C3-7B18-F64F-827F-D27A65F75744}"/>
              </a:ext>
            </a:extLst>
          </p:cNvPr>
          <p:cNvSpPr>
            <a:spLocks noGrp="1"/>
          </p:cNvSpPr>
          <p:nvPr>
            <p:ph sz="quarter" idx="16"/>
          </p:nvPr>
        </p:nvSpPr>
        <p:spPr>
          <a:xfrm>
            <a:off x="6096000" y="0"/>
            <a:ext cx="6096000" cy="6858000"/>
          </a:xfrm>
        </p:spPr>
        <p:txBody>
          <a:bodyPr/>
          <a:lstStyle>
            <a:lvl1pPr marL="0" indent="0">
              <a:buNone/>
              <a:defRPr/>
            </a:lvl1pPr>
          </a:lstStyle>
          <a:p>
            <a:pPr lvl="0"/>
            <a:r>
              <a:rPr lang="en-US"/>
              <a:t>Click to edit Master text styles</a:t>
            </a:r>
          </a:p>
        </p:txBody>
      </p:sp>
      <p:sp>
        <p:nvSpPr>
          <p:cNvPr id="3" name="Text Placeholder 2">
            <a:extLst>
              <a:ext uri="{FF2B5EF4-FFF2-40B4-BE49-F238E27FC236}">
                <a16:creationId xmlns:a16="http://schemas.microsoft.com/office/drawing/2014/main" id="{834BEBA0-434E-694A-B228-EE95F32A894D}"/>
              </a:ext>
            </a:extLst>
          </p:cNvPr>
          <p:cNvSpPr>
            <a:spLocks noGrp="1"/>
          </p:cNvSpPr>
          <p:nvPr>
            <p:ph type="body" sz="quarter" idx="17" hasCustomPrompt="1"/>
          </p:nvPr>
        </p:nvSpPr>
        <p:spPr>
          <a:xfrm>
            <a:off x="914400" y="2605088"/>
            <a:ext cx="4267200" cy="333851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Subhead text: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9" name="TextBox 8">
            <a:extLst>
              <a:ext uri="{FF2B5EF4-FFF2-40B4-BE49-F238E27FC236}">
                <a16:creationId xmlns:a16="http://schemas.microsoft.com/office/drawing/2014/main" id="{8F27A4CD-04B5-4AC3-B0ED-6EF8E0D97D0F}"/>
              </a:ext>
            </a:extLst>
          </p:cNvPr>
          <p:cNvSpPr txBox="1"/>
          <p:nvPr userDrawn="1"/>
        </p:nvSpPr>
        <p:spPr>
          <a:xfrm>
            <a:off x="0" y="6580725"/>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a:p>
        </p:txBody>
      </p:sp>
    </p:spTree>
    <p:extLst>
      <p:ext uri="{BB962C8B-B14F-4D97-AF65-F5344CB8AC3E}">
        <p14:creationId xmlns:p14="http://schemas.microsoft.com/office/powerpoint/2010/main" val="126179484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with inset Objec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561CA-9051-2149-A3A8-74D11D5F688B}"/>
              </a:ext>
            </a:extLst>
          </p:cNvPr>
          <p:cNvSpPr>
            <a:spLocks noGrp="1"/>
          </p:cNvSpPr>
          <p:nvPr>
            <p:ph type="ctrTitle" hasCustomPrompt="1"/>
          </p:nvPr>
        </p:nvSpPr>
        <p:spPr>
          <a:xfrm>
            <a:off x="914400" y="457200"/>
            <a:ext cx="10363200" cy="685799"/>
          </a:xfrm>
          <a:prstGeom prst="rect">
            <a:avLst/>
          </a:prstGeom>
        </p:spPr>
        <p:txBody>
          <a:bodyPr anchor="ctr">
            <a:noAutofit/>
          </a:bodyPr>
          <a:lstStyle>
            <a:lvl1pPr algn="ctr">
              <a:defRPr sz="4800" baseline="0"/>
            </a:lvl1pPr>
          </a:lstStyle>
          <a:p>
            <a:r>
              <a:rPr lang="en-US"/>
              <a:t>Text &amp; Object Title (16)</a:t>
            </a:r>
          </a:p>
        </p:txBody>
      </p:sp>
      <p:sp>
        <p:nvSpPr>
          <p:cNvPr id="6" name="Text Placeholder 4">
            <a:extLst>
              <a:ext uri="{FF2B5EF4-FFF2-40B4-BE49-F238E27FC236}">
                <a16:creationId xmlns:a16="http://schemas.microsoft.com/office/drawing/2014/main" id="{00B18291-FEEF-F34B-AF04-DF485C5B7E51}"/>
              </a:ext>
            </a:extLst>
          </p:cNvPr>
          <p:cNvSpPr>
            <a:spLocks noGrp="1"/>
          </p:cNvSpPr>
          <p:nvPr>
            <p:ph type="body" sz="quarter" idx="10"/>
          </p:nvPr>
        </p:nvSpPr>
        <p:spPr>
          <a:xfrm>
            <a:off x="914400" y="1447800"/>
            <a:ext cx="5791200" cy="4495800"/>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9031E886-D496-8E40-BFC6-E6D7B20BB0B1}"/>
              </a:ext>
            </a:extLst>
          </p:cNvPr>
          <p:cNvSpPr>
            <a:spLocks noGrp="1"/>
          </p:cNvSpPr>
          <p:nvPr>
            <p:ph sz="quarter" idx="11"/>
          </p:nvPr>
        </p:nvSpPr>
        <p:spPr>
          <a:xfrm>
            <a:off x="7020560" y="1447800"/>
            <a:ext cx="4267200" cy="2585720"/>
          </a:xfrm>
        </p:spPr>
        <p:txBody>
          <a:bodyPr/>
          <a:lstStyle>
            <a:lvl1pPr marL="0" indent="0">
              <a:buNone/>
              <a:defRPr/>
            </a:lvl1pPr>
          </a:lstStyle>
          <a:p>
            <a:pPr lvl="0"/>
            <a:r>
              <a:rPr lang="en-US"/>
              <a:t>Click to edit Master text styles</a:t>
            </a:r>
          </a:p>
        </p:txBody>
      </p:sp>
      <p:pic>
        <p:nvPicPr>
          <p:cNvPr id="10" name="Picture 9">
            <a:extLst>
              <a:ext uri="{FF2B5EF4-FFF2-40B4-BE49-F238E27FC236}">
                <a16:creationId xmlns:a16="http://schemas.microsoft.com/office/drawing/2014/main" id="{4A6DC531-E221-40C5-B7AC-1549299E5717}"/>
              </a:ext>
            </a:extLst>
          </p:cNvPr>
          <p:cNvPicPr>
            <a:picLocks noChangeAspect="1"/>
          </p:cNvPicPr>
          <p:nvPr userDrawn="1"/>
        </p:nvPicPr>
        <p:blipFill>
          <a:blip r:embed="rId2"/>
          <a:stretch>
            <a:fillRect/>
          </a:stretch>
        </p:blipFill>
        <p:spPr>
          <a:xfrm>
            <a:off x="10896600" y="6019800"/>
            <a:ext cx="1133856" cy="676675"/>
          </a:xfrm>
          <a:prstGeom prst="rect">
            <a:avLst/>
          </a:prstGeom>
        </p:spPr>
      </p:pic>
      <p:sp>
        <p:nvSpPr>
          <p:cNvPr id="11" name="TextBox 10">
            <a:extLst>
              <a:ext uri="{FF2B5EF4-FFF2-40B4-BE49-F238E27FC236}">
                <a16:creationId xmlns:a16="http://schemas.microsoft.com/office/drawing/2014/main" id="{B3670E8D-F0D7-4F6C-9FC4-06E41CB9137E}"/>
              </a:ext>
            </a:extLst>
          </p:cNvPr>
          <p:cNvSpPr txBox="1"/>
          <p:nvPr userDrawn="1"/>
        </p:nvSpPr>
        <p:spPr>
          <a:xfrm>
            <a:off x="0" y="6580725"/>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a:p>
        </p:txBody>
      </p:sp>
    </p:spTree>
    <p:extLst>
      <p:ext uri="{BB962C8B-B14F-4D97-AF65-F5344CB8AC3E}">
        <p14:creationId xmlns:p14="http://schemas.microsoft.com/office/powerpoint/2010/main" val="1995176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1007265"/>
          </a:xfrm>
          <a:prstGeom prst="rect">
            <a:avLst/>
          </a:prstGeom>
        </p:spPr>
        <p:txBody>
          <a:bodyPr anchor="b">
            <a:noAutofit/>
          </a:bodyPr>
          <a:lstStyle>
            <a:lvl1pPr algn="l">
              <a:defRPr sz="7200" baseline="0"/>
            </a:lvl1pPr>
          </a:lstStyle>
          <a:p>
            <a:r>
              <a:rPr lang="en-US"/>
              <a:t>Thank You! (11)</a:t>
            </a:r>
          </a:p>
        </p:txBody>
      </p:sp>
      <p:sp>
        <p:nvSpPr>
          <p:cNvPr id="5" name="Text Placeholder 4">
            <a:extLst>
              <a:ext uri="{FF2B5EF4-FFF2-40B4-BE49-F238E27FC236}">
                <a16:creationId xmlns:a16="http://schemas.microsoft.com/office/drawing/2014/main" id="{775358E1-0818-7942-81B0-5E86EE090378}"/>
              </a:ext>
            </a:extLst>
          </p:cNvPr>
          <p:cNvSpPr>
            <a:spLocks noGrp="1"/>
          </p:cNvSpPr>
          <p:nvPr>
            <p:ph type="body" sz="quarter" idx="14" hasCustomPrompt="1"/>
          </p:nvPr>
        </p:nvSpPr>
        <p:spPr>
          <a:xfrm>
            <a:off x="914400" y="2241551"/>
            <a:ext cx="10363200" cy="3702047"/>
          </a:xfrm>
        </p:spPr>
        <p:txBody>
          <a:bodyPr>
            <a:normAutofit/>
          </a:bodyPr>
          <a:lstStyle>
            <a:lvl1pPr marL="0" indent="0">
              <a:buNone/>
              <a:defRPr sz="2400" baseline="0"/>
            </a:lvl1pPr>
          </a:lstStyle>
          <a:p>
            <a:pPr lvl="0"/>
            <a:r>
              <a:rPr lang="en-US"/>
              <a:t>First Name Last Name, Email address</a:t>
            </a:r>
          </a:p>
        </p:txBody>
      </p:sp>
      <p:pic>
        <p:nvPicPr>
          <p:cNvPr id="9" name="Picture 8">
            <a:extLst>
              <a:ext uri="{FF2B5EF4-FFF2-40B4-BE49-F238E27FC236}">
                <a16:creationId xmlns:a16="http://schemas.microsoft.com/office/drawing/2014/main" id="{D6115F8D-AD8B-4034-9FAD-DA3145CD44B9}"/>
              </a:ext>
            </a:extLst>
          </p:cNvPr>
          <p:cNvPicPr>
            <a:picLocks noChangeAspect="1"/>
          </p:cNvPicPr>
          <p:nvPr userDrawn="1"/>
        </p:nvPicPr>
        <p:blipFill>
          <a:blip r:embed="rId2"/>
          <a:stretch>
            <a:fillRect/>
          </a:stretch>
        </p:blipFill>
        <p:spPr>
          <a:xfrm>
            <a:off x="10896600" y="6019800"/>
            <a:ext cx="1133856" cy="676675"/>
          </a:xfrm>
          <a:prstGeom prst="rect">
            <a:avLst/>
          </a:prstGeom>
        </p:spPr>
      </p:pic>
      <p:sp>
        <p:nvSpPr>
          <p:cNvPr id="10" name="TextBox 9">
            <a:extLst>
              <a:ext uri="{FF2B5EF4-FFF2-40B4-BE49-F238E27FC236}">
                <a16:creationId xmlns:a16="http://schemas.microsoft.com/office/drawing/2014/main" id="{F51547F8-041F-4065-9BB3-E57B08D273F3}"/>
              </a:ext>
            </a:extLst>
          </p:cNvPr>
          <p:cNvSpPr txBox="1"/>
          <p:nvPr userDrawn="1"/>
        </p:nvSpPr>
        <p:spPr>
          <a:xfrm>
            <a:off x="0" y="6580725"/>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a:p>
        </p:txBody>
      </p:sp>
    </p:spTree>
    <p:extLst>
      <p:ext uri="{BB962C8B-B14F-4D97-AF65-F5344CB8AC3E}">
        <p14:creationId xmlns:p14="http://schemas.microsoft.com/office/powerpoint/2010/main" val="203924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1007265"/>
          </a:xfrm>
          <a:prstGeom prst="rect">
            <a:avLst/>
          </a:prstGeom>
        </p:spPr>
        <p:txBody>
          <a:bodyPr anchor="b">
            <a:noAutofit/>
          </a:bodyPr>
          <a:lstStyle>
            <a:lvl1pPr algn="l">
              <a:defRPr sz="7200" baseline="0"/>
            </a:lvl1pPr>
          </a:lstStyle>
          <a:p>
            <a:r>
              <a:rPr lang="en-US"/>
              <a:t>Q&amp;A (11)</a:t>
            </a:r>
          </a:p>
        </p:txBody>
      </p:sp>
      <p:sp>
        <p:nvSpPr>
          <p:cNvPr id="4" name="Text Placeholder 3">
            <a:extLst>
              <a:ext uri="{FF2B5EF4-FFF2-40B4-BE49-F238E27FC236}">
                <a16:creationId xmlns:a16="http://schemas.microsoft.com/office/drawing/2014/main" id="{AC4E4B3D-6FA9-BC4C-AD87-D1A75D7566F3}"/>
              </a:ext>
            </a:extLst>
          </p:cNvPr>
          <p:cNvSpPr>
            <a:spLocks noGrp="1"/>
          </p:cNvSpPr>
          <p:nvPr>
            <p:ph type="body" sz="quarter" idx="13" hasCustomPrompt="1"/>
          </p:nvPr>
        </p:nvSpPr>
        <p:spPr>
          <a:xfrm>
            <a:off x="914400" y="2241551"/>
            <a:ext cx="10363200" cy="3702048"/>
          </a:xfrm>
        </p:spPr>
        <p:txBody>
          <a:bodyPr>
            <a:normAutofit/>
          </a:bodyPr>
          <a:lstStyle>
            <a:lvl1pPr marL="0" indent="0">
              <a:buFontTx/>
              <a:buNone/>
              <a:defRPr sz="2400" baseline="0"/>
            </a:lvl1pPr>
            <a:lvl2pPr>
              <a:defRPr sz="2400" baseline="0"/>
            </a:lvl2pPr>
            <a:lvl3pPr>
              <a:defRPr sz="2400" baseline="0"/>
            </a:lvl3pPr>
            <a:lvl4pPr>
              <a:defRPr sz="2400" baseline="0"/>
            </a:lvl4pPr>
            <a:lvl5pPr>
              <a:defRPr sz="2400" baseline="0"/>
            </a:lvl5pPr>
          </a:lstStyle>
          <a:p>
            <a:pPr lvl="0"/>
            <a:r>
              <a:rPr lang="en-US"/>
              <a:t>Links for more information:</a:t>
            </a:r>
          </a:p>
        </p:txBody>
      </p:sp>
      <p:sp>
        <p:nvSpPr>
          <p:cNvPr id="7" name="TextBox 6">
            <a:extLst>
              <a:ext uri="{FF2B5EF4-FFF2-40B4-BE49-F238E27FC236}">
                <a16:creationId xmlns:a16="http://schemas.microsoft.com/office/drawing/2014/main" id="{FF1CBEFC-9013-8C43-8AAC-DBFAED6E165E}"/>
              </a:ext>
            </a:extLst>
          </p:cNvPr>
          <p:cNvSpPr txBox="1"/>
          <p:nvPr userDrawn="1"/>
        </p:nvSpPr>
        <p:spPr>
          <a:xfrm>
            <a:off x="0" y="6580725"/>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a:p>
        </p:txBody>
      </p:sp>
      <p:pic>
        <p:nvPicPr>
          <p:cNvPr id="6" name="Picture 5">
            <a:extLst>
              <a:ext uri="{FF2B5EF4-FFF2-40B4-BE49-F238E27FC236}">
                <a16:creationId xmlns:a16="http://schemas.microsoft.com/office/drawing/2014/main" id="{97B51F56-944F-4BCA-AE02-251631D4516E}"/>
              </a:ext>
            </a:extLst>
          </p:cNvPr>
          <p:cNvPicPr>
            <a:picLocks noChangeAspect="1"/>
          </p:cNvPicPr>
          <p:nvPr userDrawn="1"/>
        </p:nvPicPr>
        <p:blipFill>
          <a:blip r:embed="rId2"/>
          <a:stretch>
            <a:fillRect/>
          </a:stretch>
        </p:blipFill>
        <p:spPr>
          <a:xfrm>
            <a:off x="10896600" y="6019800"/>
            <a:ext cx="1133856" cy="676675"/>
          </a:xfrm>
          <a:prstGeom prst="rect">
            <a:avLst/>
          </a:prstGeom>
        </p:spPr>
      </p:pic>
    </p:spTree>
    <p:extLst>
      <p:ext uri="{BB962C8B-B14F-4D97-AF65-F5344CB8AC3E}">
        <p14:creationId xmlns:p14="http://schemas.microsoft.com/office/powerpoint/2010/main" val="3563125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1073856" y="182562"/>
            <a:ext cx="10048352" cy="533400"/>
          </a:xfrm>
          <a:prstGeom prst="rect">
            <a:avLst/>
          </a:prstGeom>
        </p:spPr>
        <p:txBody>
          <a:bodyPr>
            <a:noAutofit/>
          </a:bodyPr>
          <a:lstStyle>
            <a:lvl1pPr algn="ctr">
              <a:defRPr sz="4000" b="0"/>
            </a:lvl1pPr>
          </a:lstStyle>
          <a:p>
            <a:r>
              <a:rPr lang="en-US" dirty="0"/>
              <a:t>Click to edit Master title style</a:t>
            </a:r>
          </a:p>
        </p:txBody>
      </p:sp>
      <p:sp>
        <p:nvSpPr>
          <p:cNvPr id="6" name="Content Placeholder 2"/>
          <p:cNvSpPr>
            <a:spLocks noGrp="1"/>
          </p:cNvSpPr>
          <p:nvPr>
            <p:ph idx="14"/>
          </p:nvPr>
        </p:nvSpPr>
        <p:spPr>
          <a:xfrm>
            <a:off x="560832" y="838200"/>
            <a:ext cx="11074400" cy="452596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sz="2000"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sz="2000"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sz="2000"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sz="2000"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sz="2000" dirty="0" smtClean="0">
                <a:solidFill>
                  <a:schemeClr val="tx1"/>
                </a:solidFill>
                <a:latin typeface="+mn-lt"/>
                <a:ea typeface="+mn-ea"/>
                <a:cs typeface="+mn-cs"/>
              </a:defRPr>
            </a:lvl5pPr>
          </a:lstStyle>
          <a:p>
            <a:pPr lvl="0"/>
            <a:r>
              <a:rPr lang="en-US" dirty="0"/>
              <a:t>Click to edit Master text styles</a:t>
            </a:r>
          </a:p>
          <a:p>
            <a:pPr lvl="1"/>
            <a:r>
              <a:rPr lang="en-US" dirty="0"/>
              <a:t>1</a:t>
            </a:r>
          </a:p>
          <a:p>
            <a:pPr lvl="2"/>
            <a:r>
              <a:rPr lang="en-US" dirty="0"/>
              <a:t>2</a:t>
            </a:r>
          </a:p>
          <a:p>
            <a:pPr lvl="3"/>
            <a:r>
              <a:rPr lang="en-US" dirty="0"/>
              <a:t>3</a:t>
            </a:r>
          </a:p>
          <a:p>
            <a:pPr lvl="4"/>
            <a:r>
              <a:rPr lang="en-US" dirty="0"/>
              <a:t>4</a:t>
            </a:r>
          </a:p>
          <a:p>
            <a:pPr lvl="4"/>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15DAC36A-848D-DB4E-BEE6-CFA956AEC4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96600" y="6019800"/>
            <a:ext cx="1133856" cy="676675"/>
          </a:xfrm>
          <a:prstGeom prst="rect">
            <a:avLst/>
          </a:prstGeom>
        </p:spPr>
      </p:pic>
    </p:spTree>
    <p:extLst>
      <p:ext uri="{BB962C8B-B14F-4D97-AF65-F5344CB8AC3E}">
        <p14:creationId xmlns:p14="http://schemas.microsoft.com/office/powerpoint/2010/main" val="252022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AC36A-848D-DB4E-BEE6-CFA956AEC4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96600" y="6019800"/>
            <a:ext cx="1133856" cy="676675"/>
          </a:xfrm>
          <a:prstGeom prst="rect">
            <a:avLst/>
          </a:prstGeom>
        </p:spPr>
      </p:pic>
    </p:spTree>
    <p:extLst>
      <p:ext uri="{BB962C8B-B14F-4D97-AF65-F5344CB8AC3E}">
        <p14:creationId xmlns:p14="http://schemas.microsoft.com/office/powerpoint/2010/main" val="57340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685799"/>
          </a:xfrm>
          <a:prstGeom prst="rect">
            <a:avLst/>
          </a:prstGeom>
        </p:spPr>
        <p:txBody>
          <a:bodyPr anchor="b">
            <a:noAutofit/>
          </a:bodyPr>
          <a:lstStyle>
            <a:lvl1pPr algn="ctr">
              <a:defRPr sz="4800" baseline="0"/>
            </a:lvl1pPr>
          </a:lstStyle>
          <a:p>
            <a:r>
              <a:rPr lang="en-US" dirty="0"/>
              <a:t>Table Title (16 Characters)</a:t>
            </a:r>
          </a:p>
        </p:txBody>
      </p:sp>
      <p:sp>
        <p:nvSpPr>
          <p:cNvPr id="7" name="TextBox 6">
            <a:extLst>
              <a:ext uri="{FF2B5EF4-FFF2-40B4-BE49-F238E27FC236}">
                <a16:creationId xmlns:a16="http://schemas.microsoft.com/office/drawing/2014/main" id="{4D7E54A1-0EA0-E64E-BDE9-5A9D5E9962D0}"/>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
        <p:nvSpPr>
          <p:cNvPr id="4" name="Content Placeholder 3">
            <a:extLst>
              <a:ext uri="{FF2B5EF4-FFF2-40B4-BE49-F238E27FC236}">
                <a16:creationId xmlns:a16="http://schemas.microsoft.com/office/drawing/2014/main" id="{B3F59092-9375-9749-8B8E-F72C750955D8}"/>
              </a:ext>
            </a:extLst>
          </p:cNvPr>
          <p:cNvSpPr>
            <a:spLocks noGrp="1"/>
          </p:cNvSpPr>
          <p:nvPr>
            <p:ph sz="quarter" idx="10"/>
          </p:nvPr>
        </p:nvSpPr>
        <p:spPr>
          <a:xfrm>
            <a:off x="914400" y="2209800"/>
            <a:ext cx="10363200" cy="37338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968747721"/>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e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685799"/>
          </a:xfrm>
          <a:prstGeom prst="rect">
            <a:avLst/>
          </a:prstGeom>
        </p:spPr>
        <p:txBody>
          <a:bodyPr anchor="b">
            <a:noAutofit/>
          </a:bodyPr>
          <a:lstStyle>
            <a:lvl1pPr algn="ctr">
              <a:defRPr sz="4800" baseline="0"/>
            </a:lvl1pPr>
          </a:lstStyle>
          <a:p>
            <a:r>
              <a:rPr lang="en-US" dirty="0"/>
              <a:t>Title (16 Characters)</a:t>
            </a:r>
          </a:p>
        </p:txBody>
      </p:sp>
      <p:sp>
        <p:nvSpPr>
          <p:cNvPr id="7" name="TextBox 6">
            <a:extLst>
              <a:ext uri="{FF2B5EF4-FFF2-40B4-BE49-F238E27FC236}">
                <a16:creationId xmlns:a16="http://schemas.microsoft.com/office/drawing/2014/main" id="{4D7E54A1-0EA0-E64E-BDE9-5A9D5E9962D0}"/>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
        <p:nvSpPr>
          <p:cNvPr id="5" name="Text Placeholder 4">
            <a:extLst>
              <a:ext uri="{FF2B5EF4-FFF2-40B4-BE49-F238E27FC236}">
                <a16:creationId xmlns:a16="http://schemas.microsoft.com/office/drawing/2014/main" id="{030C7098-C986-C44C-80B7-5D2764017E75}"/>
              </a:ext>
            </a:extLst>
          </p:cNvPr>
          <p:cNvSpPr>
            <a:spLocks noGrp="1"/>
          </p:cNvSpPr>
          <p:nvPr>
            <p:ph type="body" sz="quarter" idx="10"/>
          </p:nvPr>
        </p:nvSpPr>
        <p:spPr>
          <a:xfrm>
            <a:off x="914400" y="2209800"/>
            <a:ext cx="10363200" cy="3733800"/>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656674"/>
      </p:ext>
    </p:extLst>
  </p:cSld>
  <p:clrMapOvr>
    <a:masterClrMapping/>
  </p:clrMapOvr>
  <p:extLst>
    <p:ext uri="{DCECCB84-F9BA-43D5-87BE-67443E8EF086}">
      <p15:sldGuideLst xmlns:p15="http://schemas.microsoft.com/office/powerpoint/2012/main">
        <p15:guide id="1" orient="horz" pos="1392">
          <p15:clr>
            <a:srgbClr val="FBAE40"/>
          </p15:clr>
        </p15:guide>
        <p15:guide id="2" orient="horz" pos="11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EA7146-5985-7545-8C7D-DA57E22839A1}"/>
              </a:ext>
            </a:extLst>
          </p:cNvPr>
          <p:cNvSpPr/>
          <p:nvPr userDrawn="1"/>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ED3509-3893-AD44-BD31-0D953CA8EC6E}"/>
              </a:ext>
            </a:extLst>
          </p:cNvPr>
          <p:cNvSpPr>
            <a:spLocks noGrp="1"/>
          </p:cNvSpPr>
          <p:nvPr>
            <p:ph type="title" hasCustomPrompt="1"/>
          </p:nvPr>
        </p:nvSpPr>
        <p:spPr>
          <a:xfrm>
            <a:off x="914400" y="914400"/>
            <a:ext cx="4267200" cy="1371600"/>
          </a:xfrm>
          <a:prstGeom prst="rect">
            <a:avLst/>
          </a:prstGeom>
        </p:spPr>
        <p:txBody>
          <a:bodyPr anchor="b">
            <a:normAutofit/>
          </a:bodyPr>
          <a:lstStyle>
            <a:lvl1pPr>
              <a:defRPr sz="4800" baseline="0">
                <a:solidFill>
                  <a:schemeClr val="bg1"/>
                </a:solidFill>
              </a:defRPr>
            </a:lvl1pPr>
          </a:lstStyle>
          <a:p>
            <a:r>
              <a:rPr lang="en-US" dirty="0"/>
              <a:t>Section Header (12)</a:t>
            </a:r>
          </a:p>
        </p:txBody>
      </p:sp>
      <p:sp>
        <p:nvSpPr>
          <p:cNvPr id="3" name="Text Placeholder 2">
            <a:extLst>
              <a:ext uri="{FF2B5EF4-FFF2-40B4-BE49-F238E27FC236}">
                <a16:creationId xmlns:a16="http://schemas.microsoft.com/office/drawing/2014/main" id="{F00B5A1E-E0E1-614F-B423-FAD594FB97E2}"/>
              </a:ext>
            </a:extLst>
          </p:cNvPr>
          <p:cNvSpPr>
            <a:spLocks noGrp="1"/>
          </p:cNvSpPr>
          <p:nvPr>
            <p:ph type="body" idx="1" hasCustomPrompt="1"/>
          </p:nvPr>
        </p:nvSpPr>
        <p:spPr>
          <a:xfrm>
            <a:off x="914400" y="2743200"/>
            <a:ext cx="4267200" cy="335280"/>
          </a:xfrm>
        </p:spPr>
        <p:txBody>
          <a:bodyPr>
            <a:noAutofit/>
          </a:bodyPr>
          <a:lstStyle>
            <a:lvl1pPr marL="0" indent="0">
              <a:buNone/>
              <a:defRPr lang="en-US" sz="2400" b="1" i="0"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effectLst/>
                <a:latin typeface="Effra" panose="020B0603020203020204" pitchFamily="34" charset="0"/>
              </a:rPr>
              <a:t>First Name Last Name</a:t>
            </a:r>
          </a:p>
        </p:txBody>
      </p:sp>
      <p:sp>
        <p:nvSpPr>
          <p:cNvPr id="8" name="Text Placeholder 2">
            <a:extLst>
              <a:ext uri="{FF2B5EF4-FFF2-40B4-BE49-F238E27FC236}">
                <a16:creationId xmlns:a16="http://schemas.microsoft.com/office/drawing/2014/main" id="{F94B3740-9F1A-384A-B118-EA075432B54B}"/>
              </a:ext>
            </a:extLst>
          </p:cNvPr>
          <p:cNvSpPr>
            <a:spLocks noGrp="1"/>
          </p:cNvSpPr>
          <p:nvPr>
            <p:ph type="body" idx="13" hasCustomPrompt="1"/>
          </p:nvPr>
        </p:nvSpPr>
        <p:spPr>
          <a:xfrm>
            <a:off x="914400" y="3088640"/>
            <a:ext cx="4267200" cy="335280"/>
          </a:xfrm>
        </p:spPr>
        <p:txBody>
          <a:bodyPr>
            <a:normAutofit/>
          </a:bodyPr>
          <a:lstStyle>
            <a:lvl1pPr marL="0" indent="0">
              <a:buNone/>
              <a:defRPr lang="en-US" sz="1200" b="1" i="0" cap="all" baseline="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effectLst/>
                <a:latin typeface="Effra" panose="020B0603020203020204" pitchFamily="34" charset="0"/>
              </a:rPr>
              <a:t>Bureau, Office</a:t>
            </a:r>
          </a:p>
        </p:txBody>
      </p:sp>
      <p:sp>
        <p:nvSpPr>
          <p:cNvPr id="9" name="Content Placeholder 5">
            <a:extLst>
              <a:ext uri="{FF2B5EF4-FFF2-40B4-BE49-F238E27FC236}">
                <a16:creationId xmlns:a16="http://schemas.microsoft.com/office/drawing/2014/main" id="{7542E59F-C9BF-2B48-A271-0A7DC6216FCF}"/>
              </a:ext>
            </a:extLst>
          </p:cNvPr>
          <p:cNvSpPr>
            <a:spLocks noGrp="1"/>
          </p:cNvSpPr>
          <p:nvPr>
            <p:ph sz="quarter" idx="16"/>
          </p:nvPr>
        </p:nvSpPr>
        <p:spPr>
          <a:xfrm>
            <a:off x="6096000" y="-5080"/>
            <a:ext cx="6096000" cy="6858000"/>
          </a:xfrm>
        </p:spPr>
        <p:txBody>
          <a:bodyPr/>
          <a:lstStyle>
            <a:lvl1pPr marL="0" indent="0">
              <a:buNone/>
              <a:defRPr/>
            </a:lvl1pPr>
          </a:lstStyle>
          <a:p>
            <a:pPr lvl="0"/>
            <a:r>
              <a:rPr lang="en-US"/>
              <a:t>Click to edit Master text styles</a:t>
            </a:r>
          </a:p>
        </p:txBody>
      </p:sp>
      <p:pic>
        <p:nvPicPr>
          <p:cNvPr id="10" name="Picture 9">
            <a:extLst>
              <a:ext uri="{FF2B5EF4-FFF2-40B4-BE49-F238E27FC236}">
                <a16:creationId xmlns:a16="http://schemas.microsoft.com/office/drawing/2014/main" id="{34C3B081-133C-3B4F-929F-E1E46C90A9AB}"/>
              </a:ext>
            </a:extLst>
          </p:cNvPr>
          <p:cNvPicPr>
            <a:picLocks noChangeAspect="1"/>
          </p:cNvPicPr>
          <p:nvPr userDrawn="1"/>
        </p:nvPicPr>
        <p:blipFill>
          <a:blip r:embed="rId2"/>
          <a:srcRect/>
          <a:stretch/>
        </p:blipFill>
        <p:spPr>
          <a:xfrm>
            <a:off x="914400" y="5266925"/>
            <a:ext cx="1133855" cy="676675"/>
          </a:xfrm>
          <a:prstGeom prst="rect">
            <a:avLst/>
          </a:prstGeom>
        </p:spPr>
      </p:pic>
    </p:spTree>
    <p:extLst>
      <p:ext uri="{BB962C8B-B14F-4D97-AF65-F5344CB8AC3E}">
        <p14:creationId xmlns:p14="http://schemas.microsoft.com/office/powerpoint/2010/main" val="2059568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 Lef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F94BE75-0FDC-DB4E-81C5-5B45BD982260}"/>
              </a:ext>
            </a:extLst>
          </p:cNvPr>
          <p:cNvSpPr>
            <a:spLocks noGrp="1"/>
          </p:cNvSpPr>
          <p:nvPr>
            <p:ph type="title" hasCustomPrompt="1"/>
          </p:nvPr>
        </p:nvSpPr>
        <p:spPr>
          <a:xfrm>
            <a:off x="914400" y="1234280"/>
            <a:ext cx="4267200" cy="1371600"/>
          </a:xfrm>
          <a:prstGeom prst="rect">
            <a:avLst/>
          </a:prstGeom>
        </p:spPr>
        <p:txBody>
          <a:bodyPr anchor="b">
            <a:noAutofit/>
          </a:bodyPr>
          <a:lstStyle>
            <a:lvl1pPr>
              <a:defRPr sz="4800" baseline="0"/>
            </a:lvl1pPr>
          </a:lstStyle>
          <a:p>
            <a:r>
              <a:rPr lang="en-US" dirty="0"/>
              <a:t>Default header (12)</a:t>
            </a:r>
          </a:p>
        </p:txBody>
      </p:sp>
      <p:sp>
        <p:nvSpPr>
          <p:cNvPr id="8" name="Text Placeholder 4">
            <a:extLst>
              <a:ext uri="{FF2B5EF4-FFF2-40B4-BE49-F238E27FC236}">
                <a16:creationId xmlns:a16="http://schemas.microsoft.com/office/drawing/2014/main" id="{8B72B4DF-97A0-FD44-8BBE-8A3E81F1CDDC}"/>
              </a:ext>
            </a:extLst>
          </p:cNvPr>
          <p:cNvSpPr>
            <a:spLocks noGrp="1"/>
          </p:cNvSpPr>
          <p:nvPr>
            <p:ph type="body" sz="quarter" idx="15" hasCustomPrompt="1"/>
          </p:nvPr>
        </p:nvSpPr>
        <p:spPr>
          <a:xfrm>
            <a:off x="914400" y="914400"/>
            <a:ext cx="4267200" cy="319880"/>
          </a:xfrm>
        </p:spPr>
        <p:txBody>
          <a:bodyPr/>
          <a:lstStyle>
            <a:lvl1pPr marL="0" indent="0">
              <a:buNone/>
              <a:defRPr b="1" i="0" cap="all" baseline="0">
                <a:solidFill>
                  <a:schemeClr val="accent1"/>
                </a:solidFill>
              </a:defRPr>
            </a:lvl1pPr>
          </a:lstStyle>
          <a:p>
            <a:pPr lvl="0"/>
            <a:r>
              <a:rPr lang="en-US" dirty="0"/>
              <a:t>Section Header (28 Characters)</a:t>
            </a:r>
          </a:p>
        </p:txBody>
      </p:sp>
      <p:sp>
        <p:nvSpPr>
          <p:cNvPr id="11" name="TextBox 10">
            <a:extLst>
              <a:ext uri="{FF2B5EF4-FFF2-40B4-BE49-F238E27FC236}">
                <a16:creationId xmlns:a16="http://schemas.microsoft.com/office/drawing/2014/main" id="{F2DE39A6-619F-4B45-883D-E6794C36CD3E}"/>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
        <p:nvSpPr>
          <p:cNvPr id="12" name="Content Placeholder 5">
            <a:extLst>
              <a:ext uri="{FF2B5EF4-FFF2-40B4-BE49-F238E27FC236}">
                <a16:creationId xmlns:a16="http://schemas.microsoft.com/office/drawing/2014/main" id="{A0FE51C3-7B18-F64F-827F-D27A65F75744}"/>
              </a:ext>
            </a:extLst>
          </p:cNvPr>
          <p:cNvSpPr>
            <a:spLocks noGrp="1"/>
          </p:cNvSpPr>
          <p:nvPr>
            <p:ph sz="quarter" idx="16"/>
          </p:nvPr>
        </p:nvSpPr>
        <p:spPr>
          <a:xfrm>
            <a:off x="6096000" y="0"/>
            <a:ext cx="6096000" cy="6858000"/>
          </a:xfrm>
        </p:spPr>
        <p:txBody>
          <a:bodyPr/>
          <a:lstStyle>
            <a:lvl1pPr marL="0" indent="0">
              <a:buNone/>
              <a:defRPr/>
            </a:lvl1pPr>
          </a:lstStyle>
          <a:p>
            <a:pPr lvl="0"/>
            <a:r>
              <a:rPr lang="en-US"/>
              <a:t>Click to edit Master text styles</a:t>
            </a:r>
          </a:p>
        </p:txBody>
      </p:sp>
      <p:sp>
        <p:nvSpPr>
          <p:cNvPr id="3" name="Text Placeholder 2">
            <a:extLst>
              <a:ext uri="{FF2B5EF4-FFF2-40B4-BE49-F238E27FC236}">
                <a16:creationId xmlns:a16="http://schemas.microsoft.com/office/drawing/2014/main" id="{834BEBA0-434E-694A-B228-EE95F32A894D}"/>
              </a:ext>
            </a:extLst>
          </p:cNvPr>
          <p:cNvSpPr>
            <a:spLocks noGrp="1"/>
          </p:cNvSpPr>
          <p:nvPr>
            <p:ph type="body" sz="quarter" idx="17" hasCustomPrompt="1"/>
          </p:nvPr>
        </p:nvSpPr>
        <p:spPr>
          <a:xfrm>
            <a:off x="914400" y="2605088"/>
            <a:ext cx="4267200" cy="333851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aseline="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text: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Tree>
    <p:extLst>
      <p:ext uri="{BB962C8B-B14F-4D97-AF65-F5344CB8AC3E}">
        <p14:creationId xmlns:p14="http://schemas.microsoft.com/office/powerpoint/2010/main" val="94154513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inset Objec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F561CA-9051-2149-A3A8-74D11D5F688B}"/>
              </a:ext>
            </a:extLst>
          </p:cNvPr>
          <p:cNvSpPr>
            <a:spLocks noGrp="1"/>
          </p:cNvSpPr>
          <p:nvPr>
            <p:ph type="ctrTitle" hasCustomPrompt="1"/>
          </p:nvPr>
        </p:nvSpPr>
        <p:spPr>
          <a:xfrm>
            <a:off x="914400" y="914401"/>
            <a:ext cx="10363200" cy="685799"/>
          </a:xfrm>
          <a:prstGeom prst="rect">
            <a:avLst/>
          </a:prstGeom>
        </p:spPr>
        <p:txBody>
          <a:bodyPr anchor="b">
            <a:noAutofit/>
          </a:bodyPr>
          <a:lstStyle>
            <a:lvl1pPr algn="ctr">
              <a:defRPr sz="4800" baseline="0"/>
            </a:lvl1pPr>
          </a:lstStyle>
          <a:p>
            <a:r>
              <a:rPr lang="en-US" dirty="0"/>
              <a:t>Text &amp; Object Title (16)</a:t>
            </a:r>
          </a:p>
        </p:txBody>
      </p:sp>
      <p:sp>
        <p:nvSpPr>
          <p:cNvPr id="4" name="TextBox 3">
            <a:extLst>
              <a:ext uri="{FF2B5EF4-FFF2-40B4-BE49-F238E27FC236}">
                <a16:creationId xmlns:a16="http://schemas.microsoft.com/office/drawing/2014/main" id="{9EBD2CAF-0AB9-E44B-B286-E53075CE62BD}"/>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
        <p:nvSpPr>
          <p:cNvPr id="6" name="Text Placeholder 4">
            <a:extLst>
              <a:ext uri="{FF2B5EF4-FFF2-40B4-BE49-F238E27FC236}">
                <a16:creationId xmlns:a16="http://schemas.microsoft.com/office/drawing/2014/main" id="{00B18291-FEEF-F34B-AF04-DF485C5B7E51}"/>
              </a:ext>
            </a:extLst>
          </p:cNvPr>
          <p:cNvSpPr>
            <a:spLocks noGrp="1"/>
          </p:cNvSpPr>
          <p:nvPr>
            <p:ph type="body" sz="quarter" idx="10"/>
          </p:nvPr>
        </p:nvSpPr>
        <p:spPr>
          <a:xfrm>
            <a:off x="914400" y="2209800"/>
            <a:ext cx="5791200" cy="3733800"/>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59C14FB-69D6-564D-9531-41C911438296}"/>
              </a:ext>
            </a:extLst>
          </p:cNvPr>
          <p:cNvPicPr>
            <a:picLocks noChangeAspect="1"/>
          </p:cNvPicPr>
          <p:nvPr userDrawn="1"/>
        </p:nvPicPr>
        <p:blipFill>
          <a:blip r:embed="rId2"/>
          <a:stretch>
            <a:fillRect/>
          </a:stretch>
        </p:blipFill>
        <p:spPr>
          <a:xfrm>
            <a:off x="10143744" y="5266925"/>
            <a:ext cx="1133856" cy="676675"/>
          </a:xfrm>
          <a:prstGeom prst="rect">
            <a:avLst/>
          </a:prstGeom>
        </p:spPr>
      </p:pic>
      <p:sp>
        <p:nvSpPr>
          <p:cNvPr id="8" name="Content Placeholder 7">
            <a:extLst>
              <a:ext uri="{FF2B5EF4-FFF2-40B4-BE49-F238E27FC236}">
                <a16:creationId xmlns:a16="http://schemas.microsoft.com/office/drawing/2014/main" id="{9031E886-D496-8E40-BFC6-E6D7B20BB0B1}"/>
              </a:ext>
            </a:extLst>
          </p:cNvPr>
          <p:cNvSpPr>
            <a:spLocks noGrp="1"/>
          </p:cNvSpPr>
          <p:nvPr>
            <p:ph sz="quarter" idx="11"/>
          </p:nvPr>
        </p:nvSpPr>
        <p:spPr>
          <a:xfrm>
            <a:off x="7020560" y="2204720"/>
            <a:ext cx="4267200" cy="18288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293813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58DA-E8D1-C642-A775-D21F2C80D327}"/>
              </a:ext>
            </a:extLst>
          </p:cNvPr>
          <p:cNvSpPr>
            <a:spLocks noGrp="1"/>
          </p:cNvSpPr>
          <p:nvPr>
            <p:ph type="ctrTitle" hasCustomPrompt="1"/>
          </p:nvPr>
        </p:nvSpPr>
        <p:spPr>
          <a:xfrm>
            <a:off x="914400" y="914401"/>
            <a:ext cx="10363200" cy="1007265"/>
          </a:xfrm>
          <a:prstGeom prst="rect">
            <a:avLst/>
          </a:prstGeom>
        </p:spPr>
        <p:txBody>
          <a:bodyPr anchor="b">
            <a:noAutofit/>
          </a:bodyPr>
          <a:lstStyle>
            <a:lvl1pPr algn="l">
              <a:defRPr sz="7200" baseline="0"/>
            </a:lvl1pPr>
          </a:lstStyle>
          <a:p>
            <a:r>
              <a:rPr lang="en-US" dirty="0"/>
              <a:t>Thank You! (11)</a:t>
            </a:r>
          </a:p>
        </p:txBody>
      </p:sp>
      <p:pic>
        <p:nvPicPr>
          <p:cNvPr id="8" name="Picture 7">
            <a:extLst>
              <a:ext uri="{FF2B5EF4-FFF2-40B4-BE49-F238E27FC236}">
                <a16:creationId xmlns:a16="http://schemas.microsoft.com/office/drawing/2014/main" id="{778BD6EC-609E-8B4E-84F3-9F0F906496F4}"/>
              </a:ext>
            </a:extLst>
          </p:cNvPr>
          <p:cNvPicPr>
            <a:picLocks noChangeAspect="1"/>
          </p:cNvPicPr>
          <p:nvPr userDrawn="1"/>
        </p:nvPicPr>
        <p:blipFill>
          <a:blip r:embed="rId2"/>
          <a:stretch>
            <a:fillRect/>
          </a:stretch>
        </p:blipFill>
        <p:spPr>
          <a:xfrm>
            <a:off x="10143744" y="5266925"/>
            <a:ext cx="1133856" cy="676675"/>
          </a:xfrm>
          <a:prstGeom prst="rect">
            <a:avLst/>
          </a:prstGeom>
        </p:spPr>
      </p:pic>
      <p:sp>
        <p:nvSpPr>
          <p:cNvPr id="7" name="TextBox 6">
            <a:extLst>
              <a:ext uri="{FF2B5EF4-FFF2-40B4-BE49-F238E27FC236}">
                <a16:creationId xmlns:a16="http://schemas.microsoft.com/office/drawing/2014/main" id="{4D7E54A1-0EA0-E64E-BDE9-5A9D5E9962D0}"/>
              </a:ext>
            </a:extLst>
          </p:cNvPr>
          <p:cNvSpPr txBox="1"/>
          <p:nvPr userDrawn="1"/>
        </p:nvSpPr>
        <p:spPr>
          <a:xfrm>
            <a:off x="914400" y="6263484"/>
            <a:ext cx="4267200" cy="276999"/>
          </a:xfrm>
          <a:prstGeom prst="rect">
            <a:avLst/>
          </a:prstGeom>
          <a:noFill/>
        </p:spPr>
        <p:txBody>
          <a:bodyPr wrap="square" rtlCol="0">
            <a:spAutoFit/>
          </a:bodyPr>
          <a:lstStyle/>
          <a:p>
            <a:pPr algn="l"/>
            <a:fld id="{951610EF-80AA-F84F-A228-C1E0591D4C02}" type="slidenum">
              <a:rPr lang="en-US" sz="1200" baseline="0" smtClean="0"/>
              <a:pPr algn="l"/>
              <a:t>‹#›</a:t>
            </a:fld>
            <a:endParaRPr lang="en-US" sz="1200" baseline="0" dirty="0"/>
          </a:p>
        </p:txBody>
      </p:sp>
      <p:sp>
        <p:nvSpPr>
          <p:cNvPr id="5" name="Text Placeholder 4">
            <a:extLst>
              <a:ext uri="{FF2B5EF4-FFF2-40B4-BE49-F238E27FC236}">
                <a16:creationId xmlns:a16="http://schemas.microsoft.com/office/drawing/2014/main" id="{775358E1-0818-7942-81B0-5E86EE090378}"/>
              </a:ext>
            </a:extLst>
          </p:cNvPr>
          <p:cNvSpPr>
            <a:spLocks noGrp="1"/>
          </p:cNvSpPr>
          <p:nvPr>
            <p:ph type="body" sz="quarter" idx="14" hasCustomPrompt="1"/>
          </p:nvPr>
        </p:nvSpPr>
        <p:spPr>
          <a:xfrm>
            <a:off x="914400" y="2241551"/>
            <a:ext cx="10363200" cy="3702047"/>
          </a:xfrm>
        </p:spPr>
        <p:txBody>
          <a:bodyPr>
            <a:normAutofit/>
          </a:bodyPr>
          <a:lstStyle>
            <a:lvl1pPr marL="0" indent="0">
              <a:buNone/>
              <a:defRPr sz="2400" baseline="0"/>
            </a:lvl1pPr>
          </a:lstStyle>
          <a:p>
            <a:pPr lvl="0"/>
            <a:r>
              <a:rPr lang="en-US" dirty="0"/>
              <a:t>First Name Last Name, Email address</a:t>
            </a:r>
          </a:p>
        </p:txBody>
      </p:sp>
    </p:spTree>
    <p:extLst>
      <p:ext uri="{BB962C8B-B14F-4D97-AF65-F5344CB8AC3E}">
        <p14:creationId xmlns:p14="http://schemas.microsoft.com/office/powerpoint/2010/main" val="122557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4696AE-BB16-884A-809E-1CBFA589AB5F}"/>
              </a:ext>
            </a:extLst>
          </p:cNvPr>
          <p:cNvSpPr>
            <a:spLocks noGrp="1"/>
          </p:cNvSpPr>
          <p:nvPr>
            <p:ph type="body" idx="1"/>
          </p:nvPr>
        </p:nvSpPr>
        <p:spPr>
          <a:xfrm>
            <a:off x="914400" y="3429000"/>
            <a:ext cx="10363200" cy="2514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DDE5E5D9-9374-4C47-9BF3-65E9D2EDA96C}"/>
              </a:ext>
            </a:extLst>
          </p:cNvPr>
          <p:cNvSpPr>
            <a:spLocks noGrp="1"/>
          </p:cNvSpPr>
          <p:nvPr>
            <p:ph type="sldNum" sz="quarter" idx="4"/>
          </p:nvPr>
        </p:nvSpPr>
        <p:spPr>
          <a:xfrm>
            <a:off x="8534400" y="621823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DE386-B376-E24C-B9F4-E2171CA5AFBF}" type="slidenum">
              <a:rPr lang="en-US" smtClean="0"/>
              <a:t>‹#›</a:t>
            </a:fld>
            <a:endParaRPr lang="en-US"/>
          </a:p>
        </p:txBody>
      </p:sp>
      <p:sp>
        <p:nvSpPr>
          <p:cNvPr id="7" name="Title Placeholder 6">
            <a:extLst>
              <a:ext uri="{FF2B5EF4-FFF2-40B4-BE49-F238E27FC236}">
                <a16:creationId xmlns:a16="http://schemas.microsoft.com/office/drawing/2014/main" id="{414C29A2-85E0-EE46-97FE-8B528A26C783}"/>
              </a:ext>
            </a:extLst>
          </p:cNvPr>
          <p:cNvSpPr>
            <a:spLocks noGrp="1"/>
          </p:cNvSpPr>
          <p:nvPr>
            <p:ph type="title"/>
          </p:nvPr>
        </p:nvSpPr>
        <p:spPr>
          <a:xfrm>
            <a:off x="914400" y="914400"/>
            <a:ext cx="10363200" cy="25146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39153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720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F26B43"/>
          </p15:clr>
        </p15:guide>
        <p15:guide id="2" pos="7104">
          <p15:clr>
            <a:srgbClr val="F26B43"/>
          </p15:clr>
        </p15:guide>
        <p15:guide id="3" orient="horz" pos="576">
          <p15:clr>
            <a:srgbClr val="F26B43"/>
          </p15:clr>
        </p15:guide>
        <p15:guide id="4" orient="horz" pos="3744">
          <p15:clr>
            <a:srgbClr val="F26B43"/>
          </p15:clr>
        </p15:guide>
        <p15:guide id="5" orient="horz" pos="2160">
          <p15:clr>
            <a:srgbClr val="F26B43"/>
          </p15:clr>
        </p15:guide>
        <p15:guide id="6" pos="3840">
          <p15:clr>
            <a:srgbClr val="F26B43"/>
          </p15:clr>
        </p15:guide>
        <p15:guide id="7" pos="4416">
          <p15:clr>
            <a:srgbClr val="F26B43"/>
          </p15:clr>
        </p15:guide>
        <p15:guide id="8" pos="3264">
          <p15:clr>
            <a:srgbClr val="F26B43"/>
          </p15:clr>
        </p15:guide>
        <p15:guide id="9"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4696AE-BB16-884A-809E-1CBFA589AB5F}"/>
              </a:ext>
            </a:extLst>
          </p:cNvPr>
          <p:cNvSpPr>
            <a:spLocks noGrp="1"/>
          </p:cNvSpPr>
          <p:nvPr>
            <p:ph type="body" idx="1"/>
          </p:nvPr>
        </p:nvSpPr>
        <p:spPr>
          <a:xfrm>
            <a:off x="914400" y="3429000"/>
            <a:ext cx="10363200" cy="2514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DDE5E5D9-9374-4C47-9BF3-65E9D2EDA96C}"/>
              </a:ext>
            </a:extLst>
          </p:cNvPr>
          <p:cNvSpPr>
            <a:spLocks noGrp="1"/>
          </p:cNvSpPr>
          <p:nvPr>
            <p:ph type="sldNum" sz="quarter" idx="4"/>
          </p:nvPr>
        </p:nvSpPr>
        <p:spPr>
          <a:xfrm>
            <a:off x="8534400" y="621823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DE386-B376-E24C-B9F4-E2171CA5AFBF}" type="slidenum">
              <a:rPr lang="en-US" smtClean="0"/>
              <a:t>‹#›</a:t>
            </a:fld>
            <a:endParaRPr lang="en-US"/>
          </a:p>
        </p:txBody>
      </p:sp>
      <p:sp>
        <p:nvSpPr>
          <p:cNvPr id="7" name="Title Placeholder 6">
            <a:extLst>
              <a:ext uri="{FF2B5EF4-FFF2-40B4-BE49-F238E27FC236}">
                <a16:creationId xmlns:a16="http://schemas.microsoft.com/office/drawing/2014/main" id="{414C29A2-85E0-EE46-97FE-8B528A26C783}"/>
              </a:ext>
            </a:extLst>
          </p:cNvPr>
          <p:cNvSpPr>
            <a:spLocks noGrp="1"/>
          </p:cNvSpPr>
          <p:nvPr>
            <p:ph type="title"/>
          </p:nvPr>
        </p:nvSpPr>
        <p:spPr>
          <a:xfrm>
            <a:off x="914400" y="914400"/>
            <a:ext cx="10363200" cy="25146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060022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720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F26B43"/>
          </p15:clr>
        </p15:guide>
        <p15:guide id="2" pos="7104">
          <p15:clr>
            <a:srgbClr val="F26B43"/>
          </p15:clr>
        </p15:guide>
        <p15:guide id="3" orient="horz" pos="576">
          <p15:clr>
            <a:srgbClr val="F26B43"/>
          </p15:clr>
        </p15:guide>
        <p15:guide id="4" orient="horz" pos="3744">
          <p15:clr>
            <a:srgbClr val="F26B43"/>
          </p15:clr>
        </p15:guide>
        <p15:guide id="5" orient="horz" pos="2160">
          <p15:clr>
            <a:srgbClr val="F26B43"/>
          </p15:clr>
        </p15:guide>
        <p15:guide id="6" pos="3840">
          <p15:clr>
            <a:srgbClr val="F26B43"/>
          </p15:clr>
        </p15:guide>
        <p15:guide id="7" pos="4416">
          <p15:clr>
            <a:srgbClr val="F26B43"/>
          </p15:clr>
        </p15:guide>
        <p15:guide id="8" pos="3264">
          <p15:clr>
            <a:srgbClr val="F26B43"/>
          </p15:clr>
        </p15:guide>
        <p15:guide id="9"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4696AE-BB16-884A-809E-1CBFA589AB5F}"/>
              </a:ext>
            </a:extLst>
          </p:cNvPr>
          <p:cNvSpPr>
            <a:spLocks noGrp="1"/>
          </p:cNvSpPr>
          <p:nvPr>
            <p:ph type="body" idx="1"/>
          </p:nvPr>
        </p:nvSpPr>
        <p:spPr>
          <a:xfrm>
            <a:off x="914400" y="3429000"/>
            <a:ext cx="10363200" cy="2514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DE5E5D9-9374-4C47-9BF3-65E9D2EDA96C}"/>
              </a:ext>
            </a:extLst>
          </p:cNvPr>
          <p:cNvSpPr>
            <a:spLocks noGrp="1"/>
          </p:cNvSpPr>
          <p:nvPr>
            <p:ph type="sldNum" sz="quarter" idx="4"/>
          </p:nvPr>
        </p:nvSpPr>
        <p:spPr>
          <a:xfrm>
            <a:off x="8534400" y="621823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DE386-B376-E24C-B9F4-E2171CA5AFBF}" type="slidenum">
              <a:rPr lang="en-US" smtClean="0"/>
              <a:t>‹#›</a:t>
            </a:fld>
            <a:endParaRPr lang="en-US"/>
          </a:p>
        </p:txBody>
      </p:sp>
      <p:sp>
        <p:nvSpPr>
          <p:cNvPr id="7" name="Title Placeholder 6">
            <a:extLst>
              <a:ext uri="{FF2B5EF4-FFF2-40B4-BE49-F238E27FC236}">
                <a16:creationId xmlns:a16="http://schemas.microsoft.com/office/drawing/2014/main" id="{414C29A2-85E0-EE46-97FE-8B528A26C783}"/>
              </a:ext>
            </a:extLst>
          </p:cNvPr>
          <p:cNvSpPr>
            <a:spLocks noGrp="1"/>
          </p:cNvSpPr>
          <p:nvPr>
            <p:ph type="title"/>
          </p:nvPr>
        </p:nvSpPr>
        <p:spPr>
          <a:xfrm>
            <a:off x="914400" y="914400"/>
            <a:ext cx="10363200" cy="25146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2803777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400" rtl="0" eaLnBrk="1" latinLnBrk="0" hangingPunct="1">
        <a:lnSpc>
          <a:spcPct val="90000"/>
        </a:lnSpc>
        <a:spcBef>
          <a:spcPct val="0"/>
        </a:spcBef>
        <a:buNone/>
        <a:defRPr sz="720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F26B43"/>
          </p15:clr>
        </p15:guide>
        <p15:guide id="2" pos="7104">
          <p15:clr>
            <a:srgbClr val="F26B43"/>
          </p15:clr>
        </p15:guide>
        <p15:guide id="3" orient="horz" pos="576">
          <p15:clr>
            <a:srgbClr val="F26B43"/>
          </p15:clr>
        </p15:guide>
        <p15:guide id="4" orient="horz" pos="3744">
          <p15:clr>
            <a:srgbClr val="F26B43"/>
          </p15:clr>
        </p15:guide>
        <p15:guide id="5" orient="horz" pos="2160">
          <p15:clr>
            <a:srgbClr val="F26B43"/>
          </p15:clr>
        </p15:guide>
        <p15:guide id="6" pos="3840">
          <p15:clr>
            <a:srgbClr val="F26B43"/>
          </p15:clr>
        </p15:guide>
        <p15:guide id="7" pos="4416">
          <p15:clr>
            <a:srgbClr val="F26B43"/>
          </p15:clr>
        </p15:guide>
        <p15:guide id="8" pos="3264">
          <p15:clr>
            <a:srgbClr val="F26B43"/>
          </p15:clr>
        </p15:guide>
        <p15:guide id="9" orient="horz" pos="40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hyperlink" Target="https://www.nyc.gov/assets/mocs/downloads/PASSPort/learning-to-use-passport/Finding_and_Responding_to_RFx_Vendor_Manual_July_2022.pdf" TargetMode="External"/><Relationship Id="rId3" Type="http://schemas.openxmlformats.org/officeDocument/2006/relationships/hyperlink" Target="https://www1.nyc.gov/assets/mocs/PASSPortVids/Vendor%20Account%20Management.mp4" TargetMode="External"/><Relationship Id="rId7" Type="http://schemas.openxmlformats.org/officeDocument/2006/relationships/hyperlink" Target="https://www.nyc.gov/site/mocs/passport/getting-started-with-passport.page" TargetMode="External"/><Relationship Id="rId2" Type="http://schemas.openxmlformats.org/officeDocument/2006/relationships/hyperlink" Target="https://rise.articulate.com/share/tP4Wyly9HZQYKQPAIlm5W8vQ-KweOxc1#/" TargetMode="External"/><Relationship Id="rId1" Type="http://schemas.openxmlformats.org/officeDocument/2006/relationships/slideLayout" Target="../slideLayouts/slideLayout13.xml"/><Relationship Id="rId6" Type="http://schemas.openxmlformats.org/officeDocument/2006/relationships/hyperlink" Target="https://www.nyc.gov/assets/mocs/downloads/PASSPort/learning-to-use-passport/UserManual_ContractRegistrationForVendors.pdf" TargetMode="External"/><Relationship Id="rId5" Type="http://schemas.openxmlformats.org/officeDocument/2006/relationships/hyperlink" Target="https://www.nyc.gov/assets/mocs/downloads/PASSPort/learning-to-use-passport/VendorAccountManagement.pdf" TargetMode="External"/><Relationship Id="rId4" Type="http://schemas.openxmlformats.org/officeDocument/2006/relationships/hyperlink" Target="https://www.nyc.gov/assets/mocs/downloads/PASSPort/learning-to-use-passport/Vendor_Enrollment_for_review.mp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mailto:azieba@dep.nyc.gov" TargetMode="External"/><Relationship Id="rId2" Type="http://schemas.openxmlformats.org/officeDocument/2006/relationships/hyperlink" Target="mailto:pzchan@dep.nyc.gov" TargetMode="Externa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www.e-builder.net/"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mocssupport.atlassian.net/servicedesk/customer/portal/8"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A3F33-AD7F-4D8D-B5BE-0092CCB368AA}"/>
              </a:ext>
            </a:extLst>
          </p:cNvPr>
          <p:cNvSpPr>
            <a:spLocks noGrp="1"/>
          </p:cNvSpPr>
          <p:nvPr>
            <p:ph type="title"/>
          </p:nvPr>
        </p:nvSpPr>
        <p:spPr>
          <a:xfrm>
            <a:off x="1111581" y="122584"/>
            <a:ext cx="10048352" cy="533400"/>
          </a:xfrm>
        </p:spPr>
        <p:txBody>
          <a:bodyPr>
            <a:noAutofit/>
          </a:bodyPr>
          <a:lstStyle/>
          <a:p>
            <a:pPr algn="ctr"/>
            <a:r>
              <a:rPr lang="en-US" sz="3600" dirty="0"/>
              <a:t>Scan the QR Code </a:t>
            </a:r>
          </a:p>
        </p:txBody>
      </p:sp>
      <p:sp>
        <p:nvSpPr>
          <p:cNvPr id="3" name="Content Placeholder 2">
            <a:extLst>
              <a:ext uri="{FF2B5EF4-FFF2-40B4-BE49-F238E27FC236}">
                <a16:creationId xmlns:a16="http://schemas.microsoft.com/office/drawing/2014/main" id="{F45307C2-5EEA-4F95-9306-2A080C9E0DBB}"/>
              </a:ext>
            </a:extLst>
          </p:cNvPr>
          <p:cNvSpPr>
            <a:spLocks noGrp="1"/>
          </p:cNvSpPr>
          <p:nvPr>
            <p:ph idx="14"/>
          </p:nvPr>
        </p:nvSpPr>
        <p:spPr>
          <a:xfrm>
            <a:off x="1709531" y="655984"/>
            <a:ext cx="8852452" cy="6056243"/>
          </a:xfrm>
        </p:spPr>
        <p:txBody>
          <a:bodyPr/>
          <a:lstStyle/>
          <a:p>
            <a:pPr marL="0" indent="0">
              <a:buNone/>
            </a:pPr>
            <a:endParaRPr lang="en-US" sz="1600" dirty="0">
              <a:solidFill>
                <a:srgbClr val="000000"/>
              </a:solidFill>
              <a:latin typeface="Arial"/>
              <a:cs typeface="Arial"/>
            </a:endParaRPr>
          </a:p>
          <a:p>
            <a:pPr marL="0" indent="0">
              <a:buNone/>
            </a:pPr>
            <a:endParaRPr lang="en-US" sz="1600" kern="0" dirty="0">
              <a:solidFill>
                <a:srgbClr val="000000"/>
              </a:solidFill>
              <a:latin typeface="Arial"/>
              <a:cs typeface="Arial"/>
            </a:endParaRPr>
          </a:p>
          <a:p>
            <a:endParaRPr lang="en-US" dirty="0"/>
          </a:p>
          <a:p>
            <a:endParaRPr lang="en-US" dirty="0"/>
          </a:p>
        </p:txBody>
      </p:sp>
      <p:pic>
        <p:nvPicPr>
          <p:cNvPr id="5" name="Picture 4" descr="Qr code&#10;&#10;Description automatically generated">
            <a:extLst>
              <a:ext uri="{FF2B5EF4-FFF2-40B4-BE49-F238E27FC236}">
                <a16:creationId xmlns:a16="http://schemas.microsoft.com/office/drawing/2014/main" id="{16D8FBF0-995A-D84E-624C-109673537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5870" y="876866"/>
            <a:ext cx="4500260" cy="4500260"/>
          </a:xfrm>
          <a:prstGeom prst="rect">
            <a:avLst/>
          </a:prstGeom>
        </p:spPr>
      </p:pic>
      <p:sp>
        <p:nvSpPr>
          <p:cNvPr id="9" name="TextBox 8">
            <a:extLst>
              <a:ext uri="{FF2B5EF4-FFF2-40B4-BE49-F238E27FC236}">
                <a16:creationId xmlns:a16="http://schemas.microsoft.com/office/drawing/2014/main" id="{422C523A-4999-0466-F00F-9266345EA9E1}"/>
              </a:ext>
            </a:extLst>
          </p:cNvPr>
          <p:cNvSpPr txBox="1"/>
          <p:nvPr/>
        </p:nvSpPr>
        <p:spPr>
          <a:xfrm>
            <a:off x="2965174" y="5598008"/>
            <a:ext cx="6261652" cy="830997"/>
          </a:xfrm>
          <a:prstGeom prst="rect">
            <a:avLst/>
          </a:prstGeom>
        </p:spPr>
        <p:txBody>
          <a:bodyPr wrap="square" rtlCol="0">
            <a:spAutoFit/>
          </a:bodyPr>
          <a:lstStyle/>
          <a:p>
            <a:pPr algn="ctr"/>
            <a:r>
              <a:rPr lang="en-US" sz="1600" dirty="0"/>
              <a:t>After Scanning, Enter all requested information, the completed list will be posted in </a:t>
            </a:r>
            <a:r>
              <a:rPr lang="en-US" sz="1600" dirty="0" err="1"/>
              <a:t>PASSPort</a:t>
            </a:r>
            <a:endParaRPr lang="en-US" sz="1600" dirty="0"/>
          </a:p>
          <a:p>
            <a:pPr algn="ctr"/>
            <a:r>
              <a:rPr lang="en-US" sz="1600" dirty="0"/>
              <a:t>Contract Number: KENS-EAST-2</a:t>
            </a:r>
          </a:p>
        </p:txBody>
      </p:sp>
    </p:spTree>
    <p:extLst>
      <p:ext uri="{BB962C8B-B14F-4D97-AF65-F5344CB8AC3E}">
        <p14:creationId xmlns:p14="http://schemas.microsoft.com/office/powerpoint/2010/main" val="1892737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205036" y="0"/>
            <a:ext cx="7781925" cy="1388788"/>
          </a:xfrm>
        </p:spPr>
        <p:txBody>
          <a:bodyPr>
            <a:noAutofit/>
          </a:bodyPr>
          <a:lstStyle/>
          <a:p>
            <a:pPr algn="ctr"/>
            <a:r>
              <a:rPr lang="en-US" altLang="en-US" sz="3600" dirty="0" err="1"/>
              <a:t>PASSPort</a:t>
            </a:r>
            <a:r>
              <a:rPr lang="en-US" altLang="en-US" sz="3600" dirty="0"/>
              <a:t> Discussion Forum Tab</a:t>
            </a:r>
          </a:p>
        </p:txBody>
      </p:sp>
      <p:sp>
        <p:nvSpPr>
          <p:cNvPr id="2458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1pPr>
            <a:lvl2pPr marL="742950" indent="-28575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2pPr>
            <a:lvl3pPr marL="11430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3pPr>
            <a:lvl4pPr marL="16002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4pPr>
            <a:lvl5pPr marL="20574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fld id="{3523C783-039C-42B6-9558-D31AAB889EE5}" type="slidenum">
              <a:rPr lang="en-US" altLang="en-US">
                <a:solidFill>
                  <a:srgbClr val="FFFFFF"/>
                </a:solidFill>
              </a:rPr>
              <a:pPr fontAlgn="base">
                <a:spcBef>
                  <a:spcPct val="0"/>
                </a:spcBef>
                <a:spcAft>
                  <a:spcPct val="0"/>
                </a:spcAft>
                <a:buNone/>
              </a:pPr>
              <a:t>10</a:t>
            </a:fld>
            <a:endParaRPr lang="en-US" altLang="en-US">
              <a:solidFill>
                <a:srgbClr val="FFFFFF"/>
              </a:solidFill>
            </a:endParaRPr>
          </a:p>
        </p:txBody>
      </p:sp>
      <p:sp>
        <p:nvSpPr>
          <p:cNvPr id="3" name="TextBox 2">
            <a:extLst>
              <a:ext uri="{FF2B5EF4-FFF2-40B4-BE49-F238E27FC236}">
                <a16:creationId xmlns:a16="http://schemas.microsoft.com/office/drawing/2014/main" id="{8E70D020-F9A1-43CA-B549-63F648FD607A}"/>
              </a:ext>
            </a:extLst>
          </p:cNvPr>
          <p:cNvSpPr txBox="1"/>
          <p:nvPr/>
        </p:nvSpPr>
        <p:spPr>
          <a:xfrm>
            <a:off x="746288" y="1674673"/>
            <a:ext cx="10699423" cy="2788456"/>
          </a:xfrm>
          <a:prstGeom prst="rect">
            <a:avLst/>
          </a:prstGeom>
          <a:noFill/>
        </p:spPr>
        <p:txBody>
          <a:bodyPr wrap="square" rtlCol="0">
            <a:spAutoFit/>
          </a:bodyPr>
          <a:lstStyle/>
          <a:p>
            <a:pPr marL="228600" marR="0" lvl="0" indent="-228600" algn="l" defTabSz="914400" rtl="0" eaLnBrk="1" fontAlgn="base" latinLnBrk="0" hangingPunct="1">
              <a:lnSpc>
                <a:spcPct val="90000"/>
              </a:lnSpc>
              <a:spcBef>
                <a:spcPts val="12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The Discussion with buyer tab is a forum to communicate directly in </a:t>
            </a:r>
            <a:r>
              <a:rPr kumimoji="0" lang="en-US" sz="1600" b="0" i="0" u="none" strike="noStrike" kern="1200" cap="none" spc="0" normalizeH="0" baseline="0" noProof="0" dirty="0" err="1">
                <a:ln>
                  <a:noFill/>
                </a:ln>
                <a:solidFill>
                  <a:prstClr val="black"/>
                </a:solidFill>
                <a:effectLst/>
                <a:uLnTx/>
                <a:uFillTx/>
                <a:ea typeface="+mn-ea"/>
                <a:cs typeface="+mn-cs"/>
              </a:rPr>
              <a:t>PASSPort</a:t>
            </a:r>
            <a:r>
              <a:rPr kumimoji="0" lang="en-US" sz="1600" b="0" i="0" u="none" strike="noStrike" kern="1200" cap="none" spc="0" normalizeH="0" baseline="0" noProof="0" dirty="0">
                <a:ln>
                  <a:noFill/>
                </a:ln>
                <a:solidFill>
                  <a:prstClr val="black"/>
                </a:solidFill>
                <a:effectLst/>
                <a:uLnTx/>
                <a:uFillTx/>
                <a:ea typeface="+mn-ea"/>
                <a:cs typeface="+mn-cs"/>
              </a:rPr>
              <a:t> with the RFx contracting agency after you have decided to respond to the RFx (i.e. clicked “Participate in RFx” button).  </a:t>
            </a:r>
          </a:p>
          <a:p>
            <a:pPr marL="228600" marR="0" lvl="0" indent="-228600" algn="l" defTabSz="914400" rtl="0" eaLnBrk="1" fontAlgn="base" latinLnBrk="0" hangingPunct="1">
              <a:lnSpc>
                <a:spcPct val="90000"/>
              </a:lnSpc>
              <a:spcBef>
                <a:spcPts val="12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 </a:t>
            </a:r>
            <a:r>
              <a:rPr kumimoji="0" lang="en-US" sz="1600" b="0" i="0" u="none" strike="noStrike" kern="1200" cap="none" spc="0" normalizeH="0" baseline="0" noProof="0" dirty="0" err="1">
                <a:ln>
                  <a:noFill/>
                </a:ln>
                <a:solidFill>
                  <a:prstClr val="black"/>
                </a:solidFill>
                <a:effectLst/>
                <a:uLnTx/>
                <a:uFillTx/>
                <a:ea typeface="+mn-ea"/>
                <a:cs typeface="+mn-cs"/>
              </a:rPr>
              <a:t>PASSPort</a:t>
            </a:r>
            <a:r>
              <a:rPr kumimoji="0" lang="en-US" sz="1600" b="0" i="0" u="none" strike="noStrike" kern="1200" cap="none" spc="0" normalizeH="0" baseline="0" noProof="0" dirty="0">
                <a:ln>
                  <a:noFill/>
                </a:ln>
                <a:solidFill>
                  <a:prstClr val="black"/>
                </a:solidFill>
                <a:effectLst/>
                <a:uLnTx/>
                <a:uFillTx/>
                <a:ea typeface="+mn-ea"/>
                <a:cs typeface="+mn-cs"/>
              </a:rPr>
              <a:t> maintains and can display a record of all interactions between you and the agency. </a:t>
            </a:r>
          </a:p>
          <a:p>
            <a:pPr marL="228600" marR="0" lvl="0" indent="-228600" algn="l" defTabSz="914400" rtl="0" eaLnBrk="1" fontAlgn="base" latinLnBrk="0" hangingPunct="1">
              <a:lnSpc>
                <a:spcPct val="90000"/>
              </a:lnSpc>
              <a:spcBef>
                <a:spcPts val="12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Indicate the Type of message you would like to send by selecting a category from the drop-down.</a:t>
            </a:r>
          </a:p>
          <a:p>
            <a:pPr marL="228600" marR="0" lvl="0" indent="-228600" algn="l" defTabSz="914400" rtl="0" eaLnBrk="1" fontAlgn="base" latinLnBrk="0" hangingPunct="1">
              <a:lnSpc>
                <a:spcPct val="90000"/>
              </a:lnSpc>
              <a:spcBef>
                <a:spcPts val="12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Add a Subject line.</a:t>
            </a:r>
          </a:p>
          <a:p>
            <a:pPr marL="228600" marR="0" lvl="0" indent="-228600" algn="l" defTabSz="914400" rtl="0" eaLnBrk="1" fontAlgn="base" latinLnBrk="0" hangingPunct="1">
              <a:lnSpc>
                <a:spcPct val="90000"/>
              </a:lnSpc>
              <a:spcBef>
                <a:spcPts val="12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Indicate the agency contact To whom you are sending this message by selecting from the drop-down menu.</a:t>
            </a:r>
          </a:p>
          <a:p>
            <a:pPr marL="228600" marR="0" lvl="0" indent="-228600" algn="l" defTabSz="914400" rtl="0" eaLnBrk="1" fontAlgn="base" latinLnBrk="0" hangingPunct="1">
              <a:lnSpc>
                <a:spcPct val="90000"/>
              </a:lnSpc>
              <a:spcBef>
                <a:spcPts val="12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Compose your message in the textbox.</a:t>
            </a:r>
          </a:p>
          <a:p>
            <a:pPr marL="228600" marR="0" lvl="0" indent="-228600" algn="l" defTabSz="914400" rtl="0" eaLnBrk="1" fontAlgn="base" latinLnBrk="0" hangingPunct="1">
              <a:lnSpc>
                <a:spcPct val="90000"/>
              </a:lnSpc>
              <a:spcBef>
                <a:spcPts val="120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Click the “Send” button to submit your message</a:t>
            </a:r>
          </a:p>
        </p:txBody>
      </p:sp>
    </p:spTree>
    <p:extLst>
      <p:ext uri="{BB962C8B-B14F-4D97-AF65-F5344CB8AC3E}">
        <p14:creationId xmlns:p14="http://schemas.microsoft.com/office/powerpoint/2010/main" val="2983324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FBCC7BC-1E8B-408D-8EF7-23B3582AF4DE}"/>
              </a:ext>
            </a:extLst>
          </p:cNvPr>
          <p:cNvSpPr>
            <a:spLocks noGrp="1"/>
          </p:cNvSpPr>
          <p:nvPr>
            <p:ph type="subTitle" idx="1"/>
          </p:nvPr>
        </p:nvSpPr>
        <p:spPr>
          <a:xfrm>
            <a:off x="1807029" y="1582834"/>
            <a:ext cx="8577942" cy="3692331"/>
          </a:xfrm>
        </p:spPr>
        <p:txBody>
          <a:bodyPr>
            <a:normAutofit/>
          </a:bodyPr>
          <a:lstStyle/>
          <a:p>
            <a:r>
              <a:rPr lang="en-US" sz="1600" dirty="0" err="1">
                <a:solidFill>
                  <a:srgbClr val="0070C0"/>
                </a:solidFill>
                <a:hlinkClick r:id="rId2">
                  <a:extLst>
                    <a:ext uri="{A12FA001-AC4F-418D-AE19-62706E023703}">
                      <ahyp:hlinkClr xmlns:ahyp="http://schemas.microsoft.com/office/drawing/2018/hyperlinkcolor" val="tx"/>
                    </a:ext>
                  </a:extLst>
                </a:hlinkClick>
              </a:rPr>
              <a:t>PASSPort</a:t>
            </a:r>
            <a:r>
              <a:rPr lang="en-US" sz="1600" dirty="0">
                <a:solidFill>
                  <a:srgbClr val="0070C0"/>
                </a:solidFill>
                <a:hlinkClick r:id="rId2">
                  <a:extLst>
                    <a:ext uri="{A12FA001-AC4F-418D-AE19-62706E023703}">
                      <ahyp:hlinkClr xmlns:ahyp="http://schemas.microsoft.com/office/drawing/2018/hyperlinkcolor" val="tx"/>
                    </a:ext>
                  </a:extLst>
                </a:hlinkClick>
              </a:rPr>
              <a:t> CBT Training</a:t>
            </a:r>
            <a:endParaRPr lang="en-US" sz="1600" dirty="0">
              <a:solidFill>
                <a:srgbClr val="0070C0"/>
              </a:solidFill>
            </a:endParaRPr>
          </a:p>
          <a:p>
            <a:r>
              <a:rPr lang="en-US" sz="1600" dirty="0">
                <a:solidFill>
                  <a:srgbClr val="0070C0"/>
                </a:solidFill>
                <a:hlinkClick r:id="rId3">
                  <a:extLst>
                    <a:ext uri="{A12FA001-AC4F-418D-AE19-62706E023703}">
                      <ahyp:hlinkClr xmlns:ahyp="http://schemas.microsoft.com/office/drawing/2018/hyperlinkcolor" val="tx"/>
                    </a:ext>
                  </a:extLst>
                </a:hlinkClick>
              </a:rPr>
              <a:t> </a:t>
            </a:r>
            <a:r>
              <a:rPr lang="en-US" sz="1600" dirty="0">
                <a:solidFill>
                  <a:srgbClr val="0070C0"/>
                </a:solidFill>
                <a:hlinkClick r:id="rId4">
                  <a:extLst>
                    <a:ext uri="{A12FA001-AC4F-418D-AE19-62706E023703}">
                      <ahyp:hlinkClr xmlns:ahyp="http://schemas.microsoft.com/office/drawing/2018/hyperlinkcolor" val="tx"/>
                    </a:ext>
                  </a:extLst>
                </a:hlinkClick>
              </a:rPr>
              <a:t>Vendor Enrollment Video</a:t>
            </a:r>
            <a:endParaRPr lang="en-US" sz="1600" dirty="0">
              <a:solidFill>
                <a:srgbClr val="0070C0"/>
              </a:solidFill>
            </a:endParaRPr>
          </a:p>
          <a:p>
            <a:r>
              <a:rPr lang="en-US" sz="1600" dirty="0">
                <a:solidFill>
                  <a:srgbClr val="0070C0"/>
                </a:solidFill>
                <a:hlinkClick r:id="rId5">
                  <a:extLst>
                    <a:ext uri="{A12FA001-AC4F-418D-AE19-62706E023703}">
                      <ahyp:hlinkClr xmlns:ahyp="http://schemas.microsoft.com/office/drawing/2018/hyperlinkcolor" val="tx"/>
                    </a:ext>
                  </a:extLst>
                </a:hlinkClick>
              </a:rPr>
              <a:t>Vendor Account Management PDF</a:t>
            </a:r>
            <a:endParaRPr lang="en-US" sz="1600" dirty="0">
              <a:solidFill>
                <a:srgbClr val="0070C0"/>
              </a:solidFill>
            </a:endParaRPr>
          </a:p>
          <a:p>
            <a:r>
              <a:rPr lang="en-US" sz="1600" dirty="0">
                <a:solidFill>
                  <a:srgbClr val="0070C0"/>
                </a:solidFill>
                <a:hlinkClick r:id="rId6">
                  <a:extLst>
                    <a:ext uri="{A12FA001-AC4F-418D-AE19-62706E023703}">
                      <ahyp:hlinkClr xmlns:ahyp="http://schemas.microsoft.com/office/drawing/2018/hyperlinkcolor" val="tx"/>
                    </a:ext>
                  </a:extLst>
                </a:hlinkClick>
              </a:rPr>
              <a:t>Contract Registration for Vendors</a:t>
            </a:r>
            <a:endParaRPr lang="en-US" sz="1600" dirty="0">
              <a:solidFill>
                <a:srgbClr val="0070C0"/>
              </a:solidFill>
            </a:endParaRPr>
          </a:p>
          <a:p>
            <a:r>
              <a:rPr lang="en-US" sz="1600" dirty="0" err="1">
                <a:solidFill>
                  <a:srgbClr val="0070C0"/>
                </a:solidFill>
                <a:hlinkClick r:id="rId7">
                  <a:extLst>
                    <a:ext uri="{A12FA001-AC4F-418D-AE19-62706E023703}">
                      <ahyp:hlinkClr xmlns:ahyp="http://schemas.microsoft.com/office/drawing/2018/hyperlinkcolor" val="tx"/>
                    </a:ext>
                  </a:extLst>
                </a:hlinkClick>
              </a:rPr>
              <a:t>PASSPort</a:t>
            </a:r>
            <a:r>
              <a:rPr lang="en-US" sz="1600" dirty="0">
                <a:solidFill>
                  <a:srgbClr val="0070C0"/>
                </a:solidFill>
                <a:hlinkClick r:id="rId7">
                  <a:extLst>
                    <a:ext uri="{A12FA001-AC4F-418D-AE19-62706E023703}">
                      <ahyp:hlinkClr xmlns:ahyp="http://schemas.microsoft.com/office/drawing/2018/hyperlinkcolor" val="tx"/>
                    </a:ext>
                  </a:extLst>
                </a:hlinkClick>
              </a:rPr>
              <a:t> User Materials - MOCS (nyc.gov)</a:t>
            </a:r>
            <a:endParaRPr lang="en-US" sz="1600" dirty="0">
              <a:solidFill>
                <a:srgbClr val="0070C0"/>
              </a:solidFill>
            </a:endParaRPr>
          </a:p>
          <a:p>
            <a:endParaRPr lang="en-US" sz="1600" dirty="0">
              <a:solidFill>
                <a:srgbClr val="0070C0"/>
              </a:solidFill>
            </a:endParaRPr>
          </a:p>
          <a:p>
            <a:r>
              <a:rPr lang="en-US" sz="1600" dirty="0">
                <a:solidFill>
                  <a:srgbClr val="0070C0"/>
                </a:solidFill>
                <a:hlinkClick r:id="rId2">
                  <a:extLst>
                    <a:ext uri="{A12FA001-AC4F-418D-AE19-62706E023703}">
                      <ahyp:hlinkClr xmlns:ahyp="http://schemas.microsoft.com/office/drawing/2018/hyperlinkcolor" val="tx"/>
                    </a:ext>
                  </a:extLst>
                </a:hlinkClick>
              </a:rPr>
              <a:t>E-Course Finding and Responding to RFx</a:t>
            </a:r>
            <a:endParaRPr lang="en-US" sz="1600" dirty="0">
              <a:solidFill>
                <a:srgbClr val="0070C0"/>
              </a:solidFill>
            </a:endParaRPr>
          </a:p>
          <a:p>
            <a:r>
              <a:rPr lang="en-US" sz="1600" dirty="0">
                <a:solidFill>
                  <a:srgbClr val="0070C0"/>
                </a:solidFill>
                <a:hlinkClick r:id="rId8">
                  <a:extLst>
                    <a:ext uri="{A12FA001-AC4F-418D-AE19-62706E023703}">
                      <ahyp:hlinkClr xmlns:ahyp="http://schemas.microsoft.com/office/drawing/2018/hyperlinkcolor" val="tx"/>
                    </a:ext>
                  </a:extLst>
                </a:hlinkClick>
              </a:rPr>
              <a:t>User Manual Finding and Responding to RFx</a:t>
            </a:r>
            <a:endParaRPr lang="en-US" sz="1600" dirty="0">
              <a:solidFill>
                <a:srgbClr val="0070C0"/>
              </a:solidFill>
            </a:endParaRPr>
          </a:p>
          <a:p>
            <a:endParaRPr lang="en-US" dirty="0">
              <a:solidFill>
                <a:srgbClr val="0070C0"/>
              </a:solidFill>
            </a:endParaRPr>
          </a:p>
        </p:txBody>
      </p:sp>
      <p:sp>
        <p:nvSpPr>
          <p:cNvPr id="3" name="TextBox 2">
            <a:extLst>
              <a:ext uri="{FF2B5EF4-FFF2-40B4-BE49-F238E27FC236}">
                <a16:creationId xmlns:a16="http://schemas.microsoft.com/office/drawing/2014/main" id="{7FC167DF-62B1-40FB-B948-FE4B072E9A60}"/>
              </a:ext>
            </a:extLst>
          </p:cNvPr>
          <p:cNvSpPr txBox="1"/>
          <p:nvPr/>
        </p:nvSpPr>
        <p:spPr>
          <a:xfrm>
            <a:off x="3108731" y="75627"/>
            <a:ext cx="5974538" cy="646331"/>
          </a:xfrm>
          <a:prstGeom prst="rect">
            <a:avLst/>
          </a:prstGeom>
          <a:noFill/>
        </p:spPr>
        <p:txBody>
          <a:bodyPr wrap="square" rtlCol="0">
            <a:spAutoFit/>
          </a:bodyPr>
          <a:lstStyle/>
          <a:p>
            <a:pPr algn="ctr"/>
            <a:r>
              <a:rPr lang="en-US" sz="3600" dirty="0" err="1">
                <a:solidFill>
                  <a:schemeClr val="accent1"/>
                </a:solidFill>
                <a:latin typeface="+mj-lt"/>
              </a:rPr>
              <a:t>PASSPort</a:t>
            </a:r>
            <a:r>
              <a:rPr lang="en-US" sz="3600" dirty="0">
                <a:solidFill>
                  <a:schemeClr val="accent1"/>
                </a:solidFill>
                <a:latin typeface="+mj-lt"/>
              </a:rPr>
              <a:t> Helpful Links </a:t>
            </a:r>
          </a:p>
        </p:txBody>
      </p:sp>
    </p:spTree>
    <p:extLst>
      <p:ext uri="{BB962C8B-B14F-4D97-AF65-F5344CB8AC3E}">
        <p14:creationId xmlns:p14="http://schemas.microsoft.com/office/powerpoint/2010/main" val="2994364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bwMode="auto">
          <a:xfrm>
            <a:off x="1889823" y="103128"/>
            <a:ext cx="8412354" cy="10931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3600" dirty="0">
                <a:ea typeface="Calibri" panose="020F0502020204030204" pitchFamily="34" charset="0"/>
              </a:rPr>
              <a:t>State Revolving Loan Fund DBE Requirements</a:t>
            </a:r>
            <a:endParaRPr lang="en-US" altLang="en-US" sz="3600" dirty="0"/>
          </a:p>
        </p:txBody>
      </p:sp>
      <p:sp>
        <p:nvSpPr>
          <p:cNvPr id="6147" name="Content Placeholder 2"/>
          <p:cNvSpPr>
            <a:spLocks noGrp="1"/>
          </p:cNvSpPr>
          <p:nvPr>
            <p:ph idx="14"/>
          </p:nvPr>
        </p:nvSpPr>
        <p:spPr bwMode="auto">
          <a:xfrm>
            <a:off x="762292" y="1450665"/>
            <a:ext cx="10667416" cy="4757630"/>
          </a:xfrm>
        </p:spPr>
        <p:txBody>
          <a:bodyPr vert="horz" wrap="square" lIns="91440" tIns="45720" rIns="91440" bIns="45720" numCol="1" rtlCol="0" anchor="t" anchorCtr="0" compatLnSpc="1">
            <a:prstTxWarp prst="textNoShape">
              <a:avLst/>
            </a:prstTxWarp>
            <a:normAutofit/>
          </a:bodyPr>
          <a:lstStyle/>
          <a:p>
            <a:pPr>
              <a:defRPr/>
            </a:pPr>
            <a:r>
              <a:rPr sz="1600" dirty="0">
                <a:solidFill>
                  <a:srgbClr val="000000"/>
                </a:solidFill>
              </a:rPr>
              <a:t>This Contract is subject to State Revolving Fund DBE Program.</a:t>
            </a:r>
          </a:p>
          <a:p>
            <a:pPr>
              <a:defRPr/>
            </a:pPr>
            <a:r>
              <a:rPr lang="en-US" sz="1600" dirty="0">
                <a:solidFill>
                  <a:srgbClr val="000000"/>
                </a:solidFill>
              </a:rPr>
              <a:t>The contractor agrees to make documented good faith efforts to utilize at least 20% of the total value of the contract to certified DBE’s </a:t>
            </a:r>
            <a:endParaRPr sz="1600" dirty="0">
              <a:solidFill>
                <a:srgbClr val="000000"/>
              </a:solidFill>
            </a:endParaRPr>
          </a:p>
          <a:p>
            <a:pPr>
              <a:defRPr/>
            </a:pPr>
            <a:r>
              <a:rPr sz="1600" dirty="0">
                <a:solidFill>
                  <a:srgbClr val="000000"/>
                </a:solidFill>
              </a:rPr>
              <a:t>Prime contractor must utilize DBE suppliers/subcontractors that are certified on behalf of t</a:t>
            </a:r>
            <a:r>
              <a:rPr lang="en-US" sz="1600" dirty="0">
                <a:solidFill>
                  <a:srgbClr val="000000"/>
                </a:solidFill>
              </a:rPr>
              <a:t>he</a:t>
            </a:r>
            <a:r>
              <a:rPr sz="1600" dirty="0">
                <a:solidFill>
                  <a:srgbClr val="000000"/>
                </a:solidFill>
              </a:rPr>
              <a:t> United States DOT  links to t</a:t>
            </a:r>
            <a:r>
              <a:rPr lang="en-US" sz="1600" dirty="0">
                <a:solidFill>
                  <a:srgbClr val="000000"/>
                </a:solidFill>
              </a:rPr>
              <a:t>he</a:t>
            </a:r>
            <a:r>
              <a:rPr sz="1600" dirty="0">
                <a:solidFill>
                  <a:srgbClr val="000000"/>
                </a:solidFill>
              </a:rPr>
              <a:t> various directories are located within the SRF Boiler Plate</a:t>
            </a:r>
            <a:r>
              <a:rPr sz="1600" dirty="0">
                <a:solidFill>
                  <a:srgbClr val="FFFFFF"/>
                </a:solidFill>
              </a:rPr>
              <a:t> </a:t>
            </a:r>
          </a:p>
          <a:p>
            <a:pPr>
              <a:defRPr/>
            </a:pPr>
            <a:r>
              <a:rPr sz="1600" dirty="0">
                <a:solidFill>
                  <a:srgbClr val="000000"/>
                </a:solidFill>
              </a:rPr>
              <a:t>Prime contractors certified as DBE as per t</a:t>
            </a:r>
            <a:r>
              <a:rPr lang="en-US" sz="1600" dirty="0">
                <a:solidFill>
                  <a:srgbClr val="000000"/>
                </a:solidFill>
              </a:rPr>
              <a:t>he</a:t>
            </a:r>
            <a:r>
              <a:rPr sz="1600" dirty="0">
                <a:solidFill>
                  <a:srgbClr val="000000"/>
                </a:solidFill>
              </a:rPr>
              <a:t> above can use their self-performance towards fulfilling the DBE participation goal</a:t>
            </a:r>
          </a:p>
          <a:p>
            <a:pPr>
              <a:defRPr/>
            </a:pPr>
            <a:r>
              <a:rPr lang="en-US" sz="1600" dirty="0">
                <a:solidFill>
                  <a:srgbClr val="000000"/>
                </a:solidFill>
              </a:rPr>
              <a:t>The awarded contractor will be required to submit Quarterly DBE reports and proof of payments to DBE’s throughout the term of the contract </a:t>
            </a:r>
            <a:endParaRPr sz="1600" dirty="0">
              <a:solidFill>
                <a:srgbClr val="000000"/>
              </a:solidFill>
            </a:endParaRPr>
          </a:p>
          <a:p>
            <a:pPr>
              <a:defRPr/>
            </a:pPr>
            <a:r>
              <a:rPr lang="en-US" sz="1600" dirty="0"/>
              <a:t>The Contractor should also continue good faith efforts to seek opportunities for DBE participation during the life of the contract even if proposed fair share objectives have been achieved</a:t>
            </a:r>
          </a:p>
          <a:p>
            <a:pPr>
              <a:defRPr/>
            </a:pPr>
            <a:r>
              <a:rPr lang="en-US" sz="1600" dirty="0"/>
              <a:t>After the bid opening the awarded contractor may contact the Office of Contract Compliance &amp; Opportunities with any questions </a:t>
            </a:r>
          </a:p>
          <a:p>
            <a:pPr>
              <a:defRPr/>
            </a:pPr>
            <a:r>
              <a:rPr lang="en-US" sz="1600" dirty="0"/>
              <a:t>Good Faith Efforts to subcontract work to DBEs will be required for all subcontractor approval requests of non-DBE subs</a:t>
            </a:r>
          </a:p>
          <a:p>
            <a:pPr>
              <a:defRPr/>
            </a:pPr>
            <a:endParaRPr lang="en-US" dirty="0">
              <a:latin typeface="+mj-lt"/>
            </a:endParaRPr>
          </a:p>
          <a:p>
            <a:pPr marL="0" indent="0">
              <a:buNone/>
              <a:defRPr/>
            </a:pPr>
            <a:endParaRPr dirty="0">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824" y="0"/>
            <a:ext cx="10048352" cy="811272"/>
          </a:xfrm>
        </p:spPr>
        <p:txBody>
          <a:bodyPr>
            <a:noAutofit/>
          </a:bodyPr>
          <a:lstStyle/>
          <a:p>
            <a:pPr algn="ctr"/>
            <a:r>
              <a:rPr lang="en-US" altLang="en-US" sz="3600" dirty="0"/>
              <a:t>Project Labor Agreement</a:t>
            </a:r>
            <a:endParaRPr lang="en-US" sz="3600" dirty="0"/>
          </a:p>
        </p:txBody>
      </p:sp>
      <p:sp>
        <p:nvSpPr>
          <p:cNvPr id="3" name="Content Placeholder 2"/>
          <p:cNvSpPr>
            <a:spLocks noGrp="1"/>
          </p:cNvSpPr>
          <p:nvPr>
            <p:ph idx="14"/>
          </p:nvPr>
        </p:nvSpPr>
        <p:spPr>
          <a:xfrm>
            <a:off x="661554" y="811272"/>
            <a:ext cx="10868891" cy="4155138"/>
          </a:xfrm>
        </p:spPr>
        <p:txBody>
          <a:bodyPr/>
          <a:lstStyle/>
          <a:p>
            <a:endParaRPr lang="en-US" sz="1600" dirty="0"/>
          </a:p>
          <a:p>
            <a:r>
              <a:rPr lang="en-US" sz="1600" dirty="0"/>
              <a:t>This contract is subject to a Project Labor Agreement</a:t>
            </a:r>
          </a:p>
          <a:p>
            <a:r>
              <a:rPr lang="en-US" sz="1600" dirty="0"/>
              <a:t>The successful bidder must be willing to assent to the terms of the PLA when requested prior to award of contract. </a:t>
            </a:r>
          </a:p>
          <a:p>
            <a:r>
              <a:rPr lang="en-US" sz="1600" dirty="0"/>
              <a:t>ALL prospective bidders are advised to read the Notice to Bidders and the PLA very carefully prior to submitting a bid on this project. </a:t>
            </a:r>
          </a:p>
          <a:p>
            <a:r>
              <a:rPr lang="en-US" sz="1600" dirty="0"/>
              <a:t>The local collective bargaining agreements referred to in the PLA as Schedule A collectively are available on a disk if requested by a prospective bidder from the ACCO. </a:t>
            </a:r>
          </a:p>
          <a:p>
            <a:r>
              <a:rPr lang="en-US" sz="1600" dirty="0"/>
              <a:t>The PLA will require the contractor and subcontractors to work exclusively or primarily with trade labor referred by the various local unions referenced in the PLA. </a:t>
            </a:r>
          </a:p>
          <a:p>
            <a:r>
              <a:rPr lang="en-US" sz="1600" dirty="0"/>
              <a:t>Any questions on the PLA may be submitted in writing in the same manner as other questions on the plans, specifications or other requirements of this bid.</a:t>
            </a:r>
          </a:p>
          <a:p>
            <a:endParaRPr lang="en-US" dirty="0"/>
          </a:p>
        </p:txBody>
      </p:sp>
    </p:spTree>
    <p:extLst>
      <p:ext uri="{BB962C8B-B14F-4D97-AF65-F5344CB8AC3E}">
        <p14:creationId xmlns:p14="http://schemas.microsoft.com/office/powerpoint/2010/main" val="2836379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05036" y="-145214"/>
            <a:ext cx="7781925" cy="1088692"/>
          </a:xfrm>
        </p:spPr>
        <p:txBody>
          <a:bodyPr>
            <a:noAutofit/>
          </a:bodyPr>
          <a:lstStyle/>
          <a:p>
            <a:pPr algn="ctr"/>
            <a:r>
              <a:rPr lang="en-US" altLang="en-US" sz="3600" dirty="0"/>
              <a:t>Prevailing Wage</a:t>
            </a:r>
          </a:p>
        </p:txBody>
      </p:sp>
      <p:sp>
        <p:nvSpPr>
          <p:cNvPr id="26627" name="Content Placeholder 2"/>
          <p:cNvSpPr>
            <a:spLocks noGrp="1"/>
          </p:cNvSpPr>
          <p:nvPr>
            <p:ph idx="1"/>
          </p:nvPr>
        </p:nvSpPr>
        <p:spPr>
          <a:xfrm>
            <a:off x="1026376" y="1368123"/>
            <a:ext cx="10139243" cy="4121754"/>
          </a:xfrm>
        </p:spPr>
        <p:txBody>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cs typeface="Arial" panose="020B0604020202020204" pitchFamily="34" charset="0"/>
              </a:rPr>
              <a:t>This contract is subject to prevailing wage requirements under the NYS Department of Labor Prevailing Wage Schedule for Westchester County</a:t>
            </a:r>
            <a:endParaRPr lang="en-US" sz="1600" dirty="0">
              <a:solidFill>
                <a:prstClr val="black"/>
              </a:solidFill>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None/>
              <a:tabLst/>
              <a:defRPr/>
            </a:pPr>
            <a:endParaRPr kumimoji="0" lang="en-US" sz="1600" b="0" i="0" u="none" strike="noStrike" kern="1200" cap="none" spc="0" normalizeH="0" baseline="0" noProof="0" dirty="0">
              <a:ln>
                <a:noFill/>
              </a:ln>
              <a:solidFill>
                <a:prstClr val="black"/>
              </a:solidFill>
              <a:effectLst/>
              <a:uLnTx/>
              <a:uFillTx/>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cs typeface="Arial" panose="020B0604020202020204" pitchFamily="34" charset="0"/>
              </a:rPr>
              <a:t>Workers must be paid the prevailing wage and supplement rates that are in effect (for each trade) at the time the work is performed in compliance with the Westchester County Prevailing Wage Schedule</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cs typeface="Arial" panose="020B0604020202020204" pitchFamily="34" charset="0"/>
              </a:rPr>
              <a:t>Certified payroll report forms and DEP employee sign in sheets are required for all trade work performed under this contract.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cs typeface="Arial" panose="020B0604020202020204" pitchFamily="34" charset="0"/>
              </a:rPr>
              <a:t>The prevailing wage titles anticipated under this Contract include, but are not necessarily </a:t>
            </a:r>
            <a:r>
              <a:rPr kumimoji="0" lang="en-US" sz="1600" b="0" i="0" u="none" strike="noStrike" kern="1200" cap="none" spc="0" normalizeH="0" baseline="0" noProof="0" dirty="0">
                <a:ln>
                  <a:noFill/>
                </a:ln>
                <a:solidFill>
                  <a:prstClr val="black"/>
                </a:solidFill>
                <a:effectLst/>
                <a:uLnTx/>
                <a:uFillTx/>
                <a:ea typeface="+mn-ea"/>
                <a:cs typeface="+mn-cs"/>
              </a:rPr>
              <a:t>limited to: Electricians, Carpenters, Laborers, Masons, Painters, Plumbers, and Operators</a:t>
            </a:r>
            <a:endParaRPr lang="en-US" sz="1600" kern="1200" dirty="0">
              <a:solidFill>
                <a:prstClr val="black"/>
              </a:solidFill>
              <a:highlight>
                <a:srgbClr val="FFFF00"/>
              </a:highlight>
            </a:endParaRPr>
          </a:p>
          <a:p>
            <a:pPr marL="457200" lvl="1" indent="0">
              <a:spcBef>
                <a:spcPct val="0"/>
              </a:spcBef>
              <a:buNone/>
            </a:pPr>
            <a:endParaRPr lang="en-US" altLang="en-US" sz="1600" dirty="0">
              <a:solidFill>
                <a:schemeClr val="tx2"/>
              </a:solidFill>
            </a:endParaRPr>
          </a:p>
        </p:txBody>
      </p:sp>
      <p:sp>
        <p:nvSpPr>
          <p:cNvPr id="2662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1pPr>
            <a:lvl2pPr marL="742950" indent="-28575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2pPr>
            <a:lvl3pPr marL="11430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3pPr>
            <a:lvl4pPr marL="16002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4pPr>
            <a:lvl5pPr marL="20574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fld id="{A7E208A9-DD51-4428-A133-B3911ABEB79A}" type="slidenum">
              <a:rPr lang="en-US" altLang="en-US">
                <a:solidFill>
                  <a:srgbClr val="FFFFFF"/>
                </a:solidFill>
              </a:rPr>
              <a:pPr fontAlgn="base">
                <a:spcBef>
                  <a:spcPct val="0"/>
                </a:spcBef>
                <a:spcAft>
                  <a:spcPct val="0"/>
                </a:spcAft>
                <a:buNone/>
              </a:pPr>
              <a:t>14</a:t>
            </a:fld>
            <a:endParaRPr lang="en-US" altLang="en-US">
              <a:solidFill>
                <a:srgbClr val="FFFFFF"/>
              </a:solidFill>
            </a:endParaRPr>
          </a:p>
        </p:txBody>
      </p:sp>
    </p:spTree>
    <p:extLst>
      <p:ext uri="{BB962C8B-B14F-4D97-AF65-F5344CB8AC3E}">
        <p14:creationId xmlns:p14="http://schemas.microsoft.com/office/powerpoint/2010/main" val="2557348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2327275" y="171879"/>
            <a:ext cx="7537450" cy="7081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3600" dirty="0"/>
              <a:t>Subcontractor Approval</a:t>
            </a:r>
          </a:p>
        </p:txBody>
      </p:sp>
      <p:sp>
        <p:nvSpPr>
          <p:cNvPr id="6147" name="Content Placeholder 2"/>
          <p:cNvSpPr>
            <a:spLocks noGrp="1"/>
          </p:cNvSpPr>
          <p:nvPr>
            <p:ph idx="14"/>
          </p:nvPr>
        </p:nvSpPr>
        <p:spPr bwMode="auto">
          <a:xfrm>
            <a:off x="1220995" y="1539471"/>
            <a:ext cx="9750007" cy="4263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r>
              <a:rPr lang="en-US" sz="1600" dirty="0"/>
              <a:t>A subcontractor cannot start work, even off site (e.g. fabrication of material) before the Subcontractor receives at least a Preliminary Approval</a:t>
            </a:r>
          </a:p>
          <a:p>
            <a:endParaRPr lang="en-US" sz="1600" dirty="0"/>
          </a:p>
          <a:p>
            <a:r>
              <a:rPr lang="en-US" sz="1600" dirty="0"/>
              <a:t>A contractor cannot get paid for a subcontractor’s work until the</a:t>
            </a:r>
            <a:r>
              <a:rPr lang="en-US" sz="1600" b="1" dirty="0"/>
              <a:t> SAF </a:t>
            </a:r>
            <a:r>
              <a:rPr lang="en-US" sz="1600" dirty="0"/>
              <a:t>receives final approval</a:t>
            </a:r>
          </a:p>
          <a:p>
            <a:endParaRPr lang="en-US" sz="1600" dirty="0"/>
          </a:p>
          <a:p>
            <a:r>
              <a:rPr lang="en-US" sz="1600" dirty="0"/>
              <a:t>A Request for a </a:t>
            </a:r>
            <a:r>
              <a:rPr lang="en-US" sz="1600" b="1" dirty="0"/>
              <a:t>Subcontractor Approval Form (SAF) </a:t>
            </a:r>
            <a:r>
              <a:rPr lang="en-US" sz="1600" dirty="0"/>
              <a:t>must be submitted for all subcontractors regardless of tier</a:t>
            </a:r>
          </a:p>
          <a:p>
            <a:endParaRPr lang="en-US" sz="1600" dirty="0"/>
          </a:p>
          <a:p>
            <a:r>
              <a:rPr lang="en-US" sz="1600" dirty="0"/>
              <a:t>An</a:t>
            </a:r>
            <a:r>
              <a:rPr lang="en-US" sz="1600" b="1" dirty="0"/>
              <a:t> SAF</a:t>
            </a:r>
            <a:r>
              <a:rPr lang="en-US" sz="1600" dirty="0"/>
              <a:t> is not needed for a supplier that strictly delivers equipment, goods or materials and leaves the project site after the delivery is made.  For the purposes of ACCO subcontractor approval, a vendor is </a:t>
            </a:r>
            <a:r>
              <a:rPr lang="en-US" sz="1600" u="sng" dirty="0"/>
              <a:t>not</a:t>
            </a:r>
            <a:r>
              <a:rPr lang="en-US" sz="1600" dirty="0"/>
              <a:t> considered a supplier if in addition to providing equipment, goods or materials, it also provides other services </a:t>
            </a:r>
            <a:r>
              <a:rPr lang="en-US" sz="1600" b="1" dirty="0"/>
              <a:t>on or off site </a:t>
            </a:r>
            <a:r>
              <a:rPr lang="en-US" sz="1600" dirty="0"/>
              <a:t>to the project including but not limited to installation, maintenance or consulting services</a:t>
            </a:r>
          </a:p>
          <a:p>
            <a:pPr marL="0" indent="0">
              <a:buNone/>
            </a:pPr>
            <a:endParaRPr lang="en-US" sz="1600" dirty="0"/>
          </a:p>
          <a:p>
            <a:r>
              <a:rPr lang="en-US" sz="1600" dirty="0"/>
              <a:t>An</a:t>
            </a:r>
            <a:r>
              <a:rPr lang="en-US" sz="1600" b="1" dirty="0"/>
              <a:t> SAF</a:t>
            </a:r>
            <a:r>
              <a:rPr lang="en-US" sz="1600" dirty="0"/>
              <a:t> is required for every new subcontract and on contract renewals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65204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A3F33-AD7F-4D8D-B5BE-0092CCB368AA}"/>
              </a:ext>
            </a:extLst>
          </p:cNvPr>
          <p:cNvSpPr>
            <a:spLocks noGrp="1"/>
          </p:cNvSpPr>
          <p:nvPr>
            <p:ph type="title"/>
          </p:nvPr>
        </p:nvSpPr>
        <p:spPr>
          <a:xfrm>
            <a:off x="1943099" y="-32943"/>
            <a:ext cx="8305800" cy="1024403"/>
          </a:xfrm>
        </p:spPr>
        <p:txBody>
          <a:bodyPr>
            <a:noAutofit/>
          </a:bodyPr>
          <a:lstStyle/>
          <a:p>
            <a:pPr algn="ctr"/>
            <a:r>
              <a:rPr lang="en-US" sz="3600" dirty="0"/>
              <a:t>Subcontractor Approval</a:t>
            </a:r>
          </a:p>
        </p:txBody>
      </p:sp>
      <p:sp>
        <p:nvSpPr>
          <p:cNvPr id="3" name="Content Placeholder 2">
            <a:extLst>
              <a:ext uri="{FF2B5EF4-FFF2-40B4-BE49-F238E27FC236}">
                <a16:creationId xmlns:a16="http://schemas.microsoft.com/office/drawing/2014/main" id="{F45307C2-5EEA-4F95-9306-2A080C9E0DBB}"/>
              </a:ext>
            </a:extLst>
          </p:cNvPr>
          <p:cNvSpPr>
            <a:spLocks noGrp="1"/>
          </p:cNvSpPr>
          <p:nvPr>
            <p:ph idx="14"/>
          </p:nvPr>
        </p:nvSpPr>
        <p:spPr>
          <a:xfrm>
            <a:off x="1149302" y="1513973"/>
            <a:ext cx="9893395" cy="4352567"/>
          </a:xfrm>
        </p:spPr>
        <p:txBody>
          <a:bodyPr/>
          <a:lstStyle/>
          <a:p>
            <a:r>
              <a:rPr lang="en-US" sz="1600" dirty="0">
                <a:solidFill>
                  <a:srgbClr val="000000"/>
                </a:solidFill>
              </a:rPr>
              <a:t>Start date on the SAF </a:t>
            </a:r>
            <a:r>
              <a:rPr lang="en-US" sz="1600" b="1" u="sng" dirty="0">
                <a:solidFill>
                  <a:srgbClr val="000000"/>
                </a:solidFill>
              </a:rPr>
              <a:t>must</a:t>
            </a:r>
            <a:r>
              <a:rPr lang="en-US" sz="1600" b="1" dirty="0">
                <a:solidFill>
                  <a:srgbClr val="000000"/>
                </a:solidFill>
              </a:rPr>
              <a:t> </a:t>
            </a:r>
            <a:r>
              <a:rPr lang="en-US" sz="1600" dirty="0">
                <a:solidFill>
                  <a:srgbClr val="000000"/>
                </a:solidFill>
              </a:rPr>
              <a:t>be left blank, the start date will coincide with ACCO approval </a:t>
            </a:r>
          </a:p>
          <a:p>
            <a:pPr marL="0" indent="0">
              <a:buNone/>
            </a:pPr>
            <a:endParaRPr lang="en-US" sz="1600" dirty="0"/>
          </a:p>
          <a:p>
            <a:r>
              <a:rPr lang="en-US" sz="1600" dirty="0"/>
              <a:t>Time for approval varies widely</a:t>
            </a:r>
          </a:p>
          <a:p>
            <a:pPr lvl="1"/>
            <a:r>
              <a:rPr lang="en-US" sz="1600" dirty="0"/>
              <a:t>We suggest </a:t>
            </a:r>
            <a:r>
              <a:rPr lang="en-US" sz="1600" b="1" dirty="0"/>
              <a:t>SAF</a:t>
            </a:r>
            <a:r>
              <a:rPr lang="en-US" sz="1600" dirty="0"/>
              <a:t> should be submitted at least 30 days before the subcontractor is needed on the project</a:t>
            </a:r>
          </a:p>
          <a:p>
            <a:pPr marL="228600" lvl="1" indent="0">
              <a:buNone/>
            </a:pPr>
            <a:endParaRPr lang="en-US" sz="1600" dirty="0"/>
          </a:p>
          <a:p>
            <a:r>
              <a:rPr lang="en-US" sz="1600" kern="0" dirty="0">
                <a:solidFill>
                  <a:srgbClr val="000000"/>
                </a:solidFill>
                <a:cs typeface="Arial"/>
              </a:rPr>
              <a:t>It is important that the subcontractor on the SAF form is accurately identified as an M/W/DBE</a:t>
            </a:r>
          </a:p>
          <a:p>
            <a:pPr marL="0" indent="0">
              <a:buNone/>
            </a:pPr>
            <a:endParaRPr lang="en-US" sz="1600" kern="0" dirty="0">
              <a:solidFill>
                <a:srgbClr val="000000"/>
              </a:solidFill>
              <a:cs typeface="Arial"/>
            </a:endParaRPr>
          </a:p>
          <a:p>
            <a:r>
              <a:rPr lang="en-US" sz="1600" kern="0" dirty="0">
                <a:solidFill>
                  <a:srgbClr val="000000"/>
                </a:solidFill>
                <a:cs typeface="Arial"/>
              </a:rPr>
              <a:t>If the subcontract amount changes </a:t>
            </a:r>
            <a:r>
              <a:rPr lang="en-US" sz="1600" b="1" kern="0" dirty="0">
                <a:solidFill>
                  <a:srgbClr val="000000"/>
                </a:solidFill>
                <a:cs typeface="Arial"/>
              </a:rPr>
              <a:t>(increases OR decreases)</a:t>
            </a:r>
            <a:r>
              <a:rPr lang="en-US" sz="1600" kern="0" dirty="0">
                <a:solidFill>
                  <a:srgbClr val="000000"/>
                </a:solidFill>
                <a:cs typeface="Arial"/>
              </a:rPr>
              <a:t> regardless of value, a revised </a:t>
            </a:r>
            <a:r>
              <a:rPr lang="en-US" sz="1600" b="1" kern="0" dirty="0">
                <a:solidFill>
                  <a:srgbClr val="000000"/>
                </a:solidFill>
                <a:cs typeface="Arial"/>
              </a:rPr>
              <a:t>(SAF)</a:t>
            </a:r>
            <a:r>
              <a:rPr lang="en-US" sz="1600" kern="0" dirty="0">
                <a:solidFill>
                  <a:srgbClr val="000000"/>
                </a:solidFill>
                <a:cs typeface="Arial"/>
              </a:rPr>
              <a:t> MUST be submitted</a:t>
            </a:r>
          </a:p>
          <a:p>
            <a:endParaRPr lang="en-US" sz="1600" dirty="0">
              <a:solidFill>
                <a:srgbClr val="000000"/>
              </a:solidFill>
              <a:cs typeface="Arial"/>
            </a:endParaRPr>
          </a:p>
          <a:p>
            <a:r>
              <a:rPr lang="en-US" sz="1600" kern="0" dirty="0">
                <a:solidFill>
                  <a:srgbClr val="000000"/>
                </a:solidFill>
                <a:cs typeface="Arial"/>
              </a:rPr>
              <a:t> Good Faith Efforts to subcontract work to DBEs will be required for all subcontractor approval requests of non-DBE subs</a:t>
            </a:r>
          </a:p>
          <a:p>
            <a:endParaRPr lang="en-US" sz="1600" kern="0" dirty="0">
              <a:solidFill>
                <a:srgbClr val="000000"/>
              </a:solidFill>
              <a:latin typeface="Arial"/>
              <a:cs typeface="Arial"/>
            </a:endParaRPr>
          </a:p>
          <a:p>
            <a:endParaRPr lang="en-US" dirty="0"/>
          </a:p>
        </p:txBody>
      </p:sp>
    </p:spTree>
    <p:extLst>
      <p:ext uri="{BB962C8B-B14F-4D97-AF65-F5344CB8AC3E}">
        <p14:creationId xmlns:p14="http://schemas.microsoft.com/office/powerpoint/2010/main" val="1588516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6887-56BD-4DD6-8863-D0AF7E2EF76E}"/>
              </a:ext>
            </a:extLst>
          </p:cNvPr>
          <p:cNvSpPr>
            <a:spLocks noGrp="1"/>
          </p:cNvSpPr>
          <p:nvPr>
            <p:ph type="ctrTitle"/>
          </p:nvPr>
        </p:nvSpPr>
        <p:spPr/>
        <p:txBody>
          <a:bodyPr/>
          <a:lstStyle/>
          <a:p>
            <a:r>
              <a:rPr lang="en-US" dirty="0"/>
              <a:t>Project Background &amp; Overview</a:t>
            </a:r>
          </a:p>
        </p:txBody>
      </p:sp>
      <p:sp>
        <p:nvSpPr>
          <p:cNvPr id="3" name="Text Placeholder 2">
            <a:extLst>
              <a:ext uri="{FF2B5EF4-FFF2-40B4-BE49-F238E27FC236}">
                <a16:creationId xmlns:a16="http://schemas.microsoft.com/office/drawing/2014/main" id="{6F3B7C61-D3B3-4B8D-A66A-039876384F6F}"/>
              </a:ext>
            </a:extLst>
          </p:cNvPr>
          <p:cNvSpPr>
            <a:spLocks noGrp="1"/>
          </p:cNvSpPr>
          <p:nvPr>
            <p:ph type="body" sz="quarter" idx="13"/>
          </p:nvPr>
        </p:nvSpPr>
        <p:spPr/>
        <p:txBody>
          <a:bodyPr/>
          <a:lstStyle/>
          <a:p>
            <a:r>
              <a:rPr lang="en-US" dirty="0"/>
              <a:t>KENS-EAST-2: </a:t>
            </a:r>
            <a:r>
              <a:rPr lang="en-US" dirty="0" err="1"/>
              <a:t>Kensico</a:t>
            </a:r>
            <a:r>
              <a:rPr lang="en-US" dirty="0"/>
              <a:t> Site Preparation</a:t>
            </a:r>
          </a:p>
        </p:txBody>
      </p:sp>
    </p:spTree>
    <p:extLst>
      <p:ext uri="{BB962C8B-B14F-4D97-AF65-F5344CB8AC3E}">
        <p14:creationId xmlns:p14="http://schemas.microsoft.com/office/powerpoint/2010/main" val="1905116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824" y="123753"/>
            <a:ext cx="10048352" cy="533400"/>
          </a:xfrm>
        </p:spPr>
        <p:txBody>
          <a:bodyPr>
            <a:noAutofit/>
          </a:bodyPr>
          <a:lstStyle/>
          <a:p>
            <a:pPr algn="ctr"/>
            <a:r>
              <a:rPr lang="en-US" sz="3600" dirty="0"/>
              <a:t>KEC Project Background</a:t>
            </a:r>
          </a:p>
        </p:txBody>
      </p:sp>
      <p:sp>
        <p:nvSpPr>
          <p:cNvPr id="3" name="Content Placeholder 2"/>
          <p:cNvSpPr>
            <a:spLocks noGrp="1"/>
          </p:cNvSpPr>
          <p:nvPr>
            <p:ph idx="14"/>
          </p:nvPr>
        </p:nvSpPr>
        <p:spPr/>
        <p:txBody>
          <a:bodyPr>
            <a:normAutofit/>
          </a:bodyPr>
          <a:lstStyle/>
          <a:p>
            <a:r>
              <a:rPr lang="en-US" sz="1600" dirty="0"/>
              <a:t>The Hillview Consent Decree is the agreement that the City of New York made for failing to comply with Safe Drinking Water Act Requirements that keep drinking water safe from harmful bacteria and viruses.</a:t>
            </a:r>
          </a:p>
          <a:p>
            <a:pPr lvl="1"/>
            <a:r>
              <a:rPr lang="en-US" sz="1600" dirty="0"/>
              <a:t>On March 6</a:t>
            </a:r>
            <a:r>
              <a:rPr lang="en-US" sz="1600" baseline="30000" dirty="0"/>
              <a:t>th</a:t>
            </a:r>
            <a:r>
              <a:rPr lang="en-US" sz="1600" dirty="0"/>
              <a:t>, 2006, the City became obligated to cover the Hillview Reservoir under the Safe Drinking Water Act. The regulation required that uncovered finished water storage facilities, such as the Hillview Reservoir, be covered or the discharge from the reservoir should be treated to achieve inactivation and removal of microbial contaminants by April 1</a:t>
            </a:r>
            <a:r>
              <a:rPr lang="en-US" sz="1600" baseline="30000" dirty="0"/>
              <a:t>st</a:t>
            </a:r>
            <a:r>
              <a:rPr lang="en-US" sz="1600" dirty="0"/>
              <a:t>, 2009.</a:t>
            </a:r>
          </a:p>
          <a:p>
            <a:r>
              <a:rPr lang="en-US" sz="1600" dirty="0"/>
              <a:t>Hillview Consent Decree mandates that the City must complete two precursor projects prior to the construction of the Hillview Cover, which are the KEC Project &amp; the Hillview Reservoir Improvements.</a:t>
            </a:r>
          </a:p>
          <a:p>
            <a:pPr lvl="1"/>
            <a:r>
              <a:rPr lang="en-US" sz="1600" dirty="0"/>
              <a:t>During construction of the cover, the Hillview reservoir will need to operate with a single basin, which means that to ensure reliable water delivery, completion of both precursor projects is needed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874" y="3819221"/>
            <a:ext cx="4260252" cy="2828623"/>
          </a:xfrm>
          <a:prstGeom prst="rect">
            <a:avLst/>
          </a:prstGeom>
        </p:spPr>
      </p:pic>
    </p:spTree>
    <p:extLst>
      <p:ext uri="{BB962C8B-B14F-4D97-AF65-F5344CB8AC3E}">
        <p14:creationId xmlns:p14="http://schemas.microsoft.com/office/powerpoint/2010/main" val="3251528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DFD04FC-8439-4F09-8F58-860E33B754DF}"/>
              </a:ext>
            </a:extLst>
          </p:cNvPr>
          <p:cNvSpPr txBox="1">
            <a:spLocks/>
          </p:cNvSpPr>
          <p:nvPr/>
        </p:nvSpPr>
        <p:spPr bwMode="auto">
          <a:xfrm>
            <a:off x="772458" y="105499"/>
            <a:ext cx="10048352"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800" kern="1200" baseline="0">
                <a:solidFill>
                  <a:schemeClr val="accent1"/>
                </a:solidFill>
                <a:latin typeface="+mj-lt"/>
                <a:ea typeface="+mj-ea"/>
                <a:cs typeface="+mj-cs"/>
              </a:defRPr>
            </a:lvl1pPr>
          </a:lstStyle>
          <a:p>
            <a:r>
              <a:rPr lang="en-US" sz="3600" dirty="0"/>
              <a:t>Project Overview</a:t>
            </a:r>
          </a:p>
        </p:txBody>
      </p:sp>
      <p:pic>
        <p:nvPicPr>
          <p:cNvPr id="15" name="object 13">
            <a:extLst>
              <a:ext uri="{FF2B5EF4-FFF2-40B4-BE49-F238E27FC236}">
                <a16:creationId xmlns:a16="http://schemas.microsoft.com/office/drawing/2014/main" id="{2DF60302-A84D-47F8-B51F-0B0AF53ABA15}"/>
              </a:ext>
            </a:extLst>
          </p:cNvPr>
          <p:cNvPicPr/>
          <p:nvPr/>
        </p:nvPicPr>
        <p:blipFill>
          <a:blip r:embed="rId2" cstate="print"/>
          <a:stretch>
            <a:fillRect/>
          </a:stretch>
        </p:blipFill>
        <p:spPr>
          <a:xfrm>
            <a:off x="11049000" y="838200"/>
            <a:ext cx="780858" cy="994676"/>
          </a:xfrm>
          <a:prstGeom prst="rect">
            <a:avLst/>
          </a:prstGeom>
        </p:spPr>
      </p:pic>
      <p:grpSp>
        <p:nvGrpSpPr>
          <p:cNvPr id="5" name="Group 4">
            <a:extLst>
              <a:ext uri="{FF2B5EF4-FFF2-40B4-BE49-F238E27FC236}">
                <a16:creationId xmlns:a16="http://schemas.microsoft.com/office/drawing/2014/main" id="{76361549-CE0D-4B78-9A26-D266D66394B6}"/>
              </a:ext>
            </a:extLst>
          </p:cNvPr>
          <p:cNvGrpSpPr/>
          <p:nvPr/>
        </p:nvGrpSpPr>
        <p:grpSpPr>
          <a:xfrm>
            <a:off x="533400" y="858416"/>
            <a:ext cx="10405405" cy="5044525"/>
            <a:chOff x="280522" y="82357"/>
            <a:chExt cx="11630955" cy="5870341"/>
          </a:xfrm>
        </p:grpSpPr>
        <p:pic>
          <p:nvPicPr>
            <p:cNvPr id="6" name="Picture 5">
              <a:extLst>
                <a:ext uri="{FF2B5EF4-FFF2-40B4-BE49-F238E27FC236}">
                  <a16:creationId xmlns:a16="http://schemas.microsoft.com/office/drawing/2014/main" id="{13B33CC2-1C91-405A-9B52-5CF16AA5B685}"/>
                </a:ext>
              </a:extLst>
            </p:cNvPr>
            <p:cNvPicPr>
              <a:picLocks noChangeAspect="1"/>
            </p:cNvPicPr>
            <p:nvPr/>
          </p:nvPicPr>
          <p:blipFill rotWithShape="1">
            <a:blip r:embed="rId3"/>
            <a:srcRect l="14644" t="14928" r="10401" b="14551"/>
            <a:stretch/>
          </p:blipFill>
          <p:spPr>
            <a:xfrm>
              <a:off x="280522" y="82357"/>
              <a:ext cx="11630955" cy="5870341"/>
            </a:xfrm>
            <a:prstGeom prst="rect">
              <a:avLst/>
            </a:prstGeom>
          </p:spPr>
        </p:pic>
        <p:sp>
          <p:nvSpPr>
            <p:cNvPr id="7" name="Freeform 11">
              <a:extLst>
                <a:ext uri="{FF2B5EF4-FFF2-40B4-BE49-F238E27FC236}">
                  <a16:creationId xmlns:a16="http://schemas.microsoft.com/office/drawing/2014/main" id="{94CF6040-EE49-4358-8CAC-A70912039AB4}"/>
                </a:ext>
              </a:extLst>
            </p:cNvPr>
            <p:cNvSpPr/>
            <p:nvPr/>
          </p:nvSpPr>
          <p:spPr>
            <a:xfrm>
              <a:off x="3661304" y="1995056"/>
              <a:ext cx="5004714" cy="3695224"/>
            </a:xfrm>
            <a:custGeom>
              <a:avLst/>
              <a:gdLst>
                <a:gd name="connsiteX0" fmla="*/ 5015345 w 5015345"/>
                <a:gd name="connsiteY0" fmla="*/ 0 h 3699163"/>
                <a:gd name="connsiteX1" fmla="*/ 103909 w 5015345"/>
                <a:gd name="connsiteY1" fmla="*/ 2833254 h 3699163"/>
                <a:gd name="connsiteX2" fmla="*/ 0 w 5015345"/>
                <a:gd name="connsiteY2" fmla="*/ 3699163 h 3699163"/>
              </a:gdLst>
              <a:ahLst/>
              <a:cxnLst>
                <a:cxn ang="0">
                  <a:pos x="connsiteX0" y="connsiteY0"/>
                </a:cxn>
                <a:cxn ang="0">
                  <a:pos x="connsiteX1" y="connsiteY1"/>
                </a:cxn>
                <a:cxn ang="0">
                  <a:pos x="connsiteX2" y="connsiteY2"/>
                </a:cxn>
              </a:cxnLst>
              <a:rect l="l" t="t" r="r" b="b"/>
              <a:pathLst>
                <a:path w="5015345" h="3699163">
                  <a:moveTo>
                    <a:pt x="5015345" y="0"/>
                  </a:moveTo>
                  <a:lnTo>
                    <a:pt x="103909" y="2833254"/>
                  </a:lnTo>
                  <a:lnTo>
                    <a:pt x="0" y="3699163"/>
                  </a:lnTo>
                </a:path>
              </a:pathLst>
            </a:custGeom>
            <a:noFill/>
            <a:ln w="57150">
              <a:solidFill>
                <a:srgbClr val="43CEFF"/>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3ABAE7B1-D073-4CBD-B796-9587A880F71F}"/>
                </a:ext>
              </a:extLst>
            </p:cNvPr>
            <p:cNvSpPr/>
            <p:nvPr/>
          </p:nvSpPr>
          <p:spPr>
            <a:xfrm>
              <a:off x="7924800" y="710565"/>
              <a:ext cx="935355" cy="535305"/>
            </a:xfrm>
            <a:custGeom>
              <a:avLst/>
              <a:gdLst>
                <a:gd name="connsiteX0" fmla="*/ 935355 w 935355"/>
                <a:gd name="connsiteY0" fmla="*/ 0 h 535305"/>
                <a:gd name="connsiteX1" fmla="*/ 400050 w 935355"/>
                <a:gd name="connsiteY1" fmla="*/ 476250 h 535305"/>
                <a:gd name="connsiteX2" fmla="*/ 0 w 935355"/>
                <a:gd name="connsiteY2" fmla="*/ 535305 h 535305"/>
              </a:gdLst>
              <a:ahLst/>
              <a:cxnLst>
                <a:cxn ang="0">
                  <a:pos x="connsiteX0" y="connsiteY0"/>
                </a:cxn>
                <a:cxn ang="0">
                  <a:pos x="connsiteX1" y="connsiteY1"/>
                </a:cxn>
                <a:cxn ang="0">
                  <a:pos x="connsiteX2" y="connsiteY2"/>
                </a:cxn>
              </a:cxnLst>
              <a:rect l="l" t="t" r="r" b="b"/>
              <a:pathLst>
                <a:path w="935355" h="535305">
                  <a:moveTo>
                    <a:pt x="935355" y="0"/>
                  </a:moveTo>
                  <a:lnTo>
                    <a:pt x="400050" y="476250"/>
                  </a:lnTo>
                  <a:lnTo>
                    <a:pt x="0" y="535305"/>
                  </a:lnTo>
                </a:path>
              </a:pathLst>
            </a:custGeom>
            <a:noFill/>
            <a:ln w="57150">
              <a:solidFill>
                <a:srgbClr val="D8BEEC"/>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4">
              <a:extLst>
                <a:ext uri="{FF2B5EF4-FFF2-40B4-BE49-F238E27FC236}">
                  <a16:creationId xmlns:a16="http://schemas.microsoft.com/office/drawing/2014/main" id="{E7F94C14-01EE-4C6C-8FA9-EF341FA9198C}"/>
                </a:ext>
              </a:extLst>
            </p:cNvPr>
            <p:cNvSpPr/>
            <p:nvPr/>
          </p:nvSpPr>
          <p:spPr>
            <a:xfrm>
              <a:off x="3627164" y="1136650"/>
              <a:ext cx="4970735" cy="3499336"/>
            </a:xfrm>
            <a:custGeom>
              <a:avLst/>
              <a:gdLst>
                <a:gd name="connsiteX0" fmla="*/ 4984750 w 4984750"/>
                <a:gd name="connsiteY0" fmla="*/ 0 h 3543300"/>
                <a:gd name="connsiteX1" fmla="*/ 4864100 w 4984750"/>
                <a:gd name="connsiteY1" fmla="*/ 120650 h 3543300"/>
                <a:gd name="connsiteX2" fmla="*/ 2749550 w 4984750"/>
                <a:gd name="connsiteY2" fmla="*/ 615950 h 3543300"/>
                <a:gd name="connsiteX3" fmla="*/ 0 w 4984750"/>
                <a:gd name="connsiteY3" fmla="*/ 3543300 h 3543300"/>
              </a:gdLst>
              <a:ahLst/>
              <a:cxnLst>
                <a:cxn ang="0">
                  <a:pos x="connsiteX0" y="connsiteY0"/>
                </a:cxn>
                <a:cxn ang="0">
                  <a:pos x="connsiteX1" y="connsiteY1"/>
                </a:cxn>
                <a:cxn ang="0">
                  <a:pos x="connsiteX2" y="connsiteY2"/>
                </a:cxn>
                <a:cxn ang="0">
                  <a:pos x="connsiteX3" y="connsiteY3"/>
                </a:cxn>
              </a:cxnLst>
              <a:rect l="l" t="t" r="r" b="b"/>
              <a:pathLst>
                <a:path w="4984750" h="3543300">
                  <a:moveTo>
                    <a:pt x="4984750" y="0"/>
                  </a:moveTo>
                  <a:lnTo>
                    <a:pt x="4864100" y="120650"/>
                  </a:lnTo>
                  <a:lnTo>
                    <a:pt x="2749550" y="615950"/>
                  </a:lnTo>
                  <a:lnTo>
                    <a:pt x="0" y="3543300"/>
                  </a:lnTo>
                </a:path>
              </a:pathLst>
            </a:custGeom>
            <a:noFill/>
            <a:ln w="57150">
              <a:solidFill>
                <a:srgbClr val="FFFF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161947-B831-45EE-9405-02278D1F824A}"/>
                </a:ext>
              </a:extLst>
            </p:cNvPr>
            <p:cNvSpPr/>
            <p:nvPr/>
          </p:nvSpPr>
          <p:spPr>
            <a:xfrm rot="21083504">
              <a:off x="8790616" y="679109"/>
              <a:ext cx="91440" cy="91440"/>
            </a:xfrm>
            <a:prstGeom prst="rect">
              <a:avLst/>
            </a:prstGeom>
            <a:solidFill>
              <a:schemeClr val="accent5">
                <a:lumMod val="40000"/>
                <a:lumOff val="6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6426F2-AF43-4496-A81F-64EC6FA2D5C5}"/>
                </a:ext>
              </a:extLst>
            </p:cNvPr>
            <p:cNvSpPr/>
            <p:nvPr/>
          </p:nvSpPr>
          <p:spPr>
            <a:xfrm rot="18780000">
              <a:off x="8539020" y="1071533"/>
              <a:ext cx="109728" cy="109728"/>
            </a:xfrm>
            <a:prstGeom prst="rect">
              <a:avLst/>
            </a:prstGeom>
            <a:solidFill>
              <a:schemeClr val="accent5">
                <a:lumMod val="40000"/>
                <a:lumOff val="6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CB1E57-DEEF-4032-9568-BB8E4F6A2174}"/>
                </a:ext>
              </a:extLst>
            </p:cNvPr>
            <p:cNvSpPr/>
            <p:nvPr/>
          </p:nvSpPr>
          <p:spPr>
            <a:xfrm>
              <a:off x="8439912" y="1216191"/>
              <a:ext cx="73152" cy="73152"/>
            </a:xfrm>
            <a:prstGeom prst="ellipse">
              <a:avLst/>
            </a:prstGeom>
            <a:solidFill>
              <a:srgbClr val="C198E0"/>
            </a:solidFill>
            <a:ln>
              <a:solidFill>
                <a:srgbClr val="C198E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9">
              <a:extLst>
                <a:ext uri="{FF2B5EF4-FFF2-40B4-BE49-F238E27FC236}">
                  <a16:creationId xmlns:a16="http://schemas.microsoft.com/office/drawing/2014/main" id="{7512CA4F-9CD8-419F-AE06-DA90E10FD66C}"/>
                </a:ext>
              </a:extLst>
            </p:cNvPr>
            <p:cNvSpPr/>
            <p:nvPr/>
          </p:nvSpPr>
          <p:spPr>
            <a:xfrm>
              <a:off x="4977384" y="1243584"/>
              <a:ext cx="2947416" cy="2097024"/>
            </a:xfrm>
            <a:custGeom>
              <a:avLst/>
              <a:gdLst>
                <a:gd name="connsiteX0" fmla="*/ 2947416 w 2947416"/>
                <a:gd name="connsiteY0" fmla="*/ 0 h 2097024"/>
                <a:gd name="connsiteX1" fmla="*/ 2581656 w 2947416"/>
                <a:gd name="connsiteY1" fmla="*/ 329184 h 2097024"/>
                <a:gd name="connsiteX2" fmla="*/ 2258568 w 2947416"/>
                <a:gd name="connsiteY2" fmla="*/ 326136 h 2097024"/>
                <a:gd name="connsiteX3" fmla="*/ 1435608 w 2947416"/>
                <a:gd name="connsiteY3" fmla="*/ 420624 h 2097024"/>
                <a:gd name="connsiteX4" fmla="*/ 1179576 w 2947416"/>
                <a:gd name="connsiteY4" fmla="*/ 499872 h 2097024"/>
                <a:gd name="connsiteX5" fmla="*/ 466344 w 2947416"/>
                <a:gd name="connsiteY5" fmla="*/ 926592 h 2097024"/>
                <a:gd name="connsiteX6" fmla="*/ 286512 w 2947416"/>
                <a:gd name="connsiteY6" fmla="*/ 1069848 h 2097024"/>
                <a:gd name="connsiteX7" fmla="*/ 213360 w 2947416"/>
                <a:gd name="connsiteY7" fmla="*/ 1365504 h 2097024"/>
                <a:gd name="connsiteX8" fmla="*/ 0 w 2947416"/>
                <a:gd name="connsiteY8" fmla="*/ 2097024 h 209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416" h="2097024">
                  <a:moveTo>
                    <a:pt x="2947416" y="0"/>
                  </a:moveTo>
                  <a:lnTo>
                    <a:pt x="2581656" y="329184"/>
                  </a:lnTo>
                  <a:lnTo>
                    <a:pt x="2258568" y="326136"/>
                  </a:lnTo>
                  <a:lnTo>
                    <a:pt x="1435608" y="420624"/>
                  </a:lnTo>
                  <a:lnTo>
                    <a:pt x="1179576" y="499872"/>
                  </a:lnTo>
                  <a:lnTo>
                    <a:pt x="466344" y="926592"/>
                  </a:lnTo>
                  <a:lnTo>
                    <a:pt x="286512" y="1069848"/>
                  </a:lnTo>
                  <a:lnTo>
                    <a:pt x="213360" y="1365504"/>
                  </a:lnTo>
                  <a:lnTo>
                    <a:pt x="0" y="2097024"/>
                  </a:lnTo>
                </a:path>
              </a:pathLst>
            </a:custGeom>
            <a:noFill/>
            <a:ln w="57150">
              <a:solidFill>
                <a:srgbClr val="D8BEEC"/>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0">
              <a:extLst>
                <a:ext uri="{FF2B5EF4-FFF2-40B4-BE49-F238E27FC236}">
                  <a16:creationId xmlns:a16="http://schemas.microsoft.com/office/drawing/2014/main" id="{BB095926-A1EA-4272-86A7-ACA9D757A486}"/>
                </a:ext>
              </a:extLst>
            </p:cNvPr>
            <p:cNvSpPr/>
            <p:nvPr/>
          </p:nvSpPr>
          <p:spPr>
            <a:xfrm>
              <a:off x="4285343" y="3341914"/>
              <a:ext cx="682171" cy="2608943"/>
            </a:xfrm>
            <a:custGeom>
              <a:avLst/>
              <a:gdLst>
                <a:gd name="connsiteX0" fmla="*/ 682171 w 682171"/>
                <a:gd name="connsiteY0" fmla="*/ 0 h 2608943"/>
                <a:gd name="connsiteX1" fmla="*/ 435428 w 682171"/>
                <a:gd name="connsiteY1" fmla="*/ 791029 h 2608943"/>
                <a:gd name="connsiteX2" fmla="*/ 326571 w 682171"/>
                <a:gd name="connsiteY2" fmla="*/ 1248229 h 2608943"/>
                <a:gd name="connsiteX3" fmla="*/ 0 w 682171"/>
                <a:gd name="connsiteY3" fmla="*/ 2275115 h 2608943"/>
                <a:gd name="connsiteX4" fmla="*/ 105228 w 682171"/>
                <a:gd name="connsiteY4" fmla="*/ 2608943 h 260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171" h="2608943">
                  <a:moveTo>
                    <a:pt x="682171" y="0"/>
                  </a:moveTo>
                  <a:lnTo>
                    <a:pt x="435428" y="791029"/>
                  </a:lnTo>
                  <a:lnTo>
                    <a:pt x="326571" y="1248229"/>
                  </a:lnTo>
                  <a:lnTo>
                    <a:pt x="0" y="2275115"/>
                  </a:lnTo>
                  <a:lnTo>
                    <a:pt x="105228" y="2608943"/>
                  </a:lnTo>
                </a:path>
              </a:pathLst>
            </a:custGeom>
            <a:noFill/>
            <a:ln w="57150">
              <a:solidFill>
                <a:srgbClr val="D8BEEC"/>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E2C7E2-298E-4D96-8F22-2F4BBBB0F4EF}"/>
                </a:ext>
              </a:extLst>
            </p:cNvPr>
            <p:cNvSpPr/>
            <p:nvPr/>
          </p:nvSpPr>
          <p:spPr>
            <a:xfrm rot="16260000">
              <a:off x="8243530" y="1435447"/>
              <a:ext cx="73152" cy="91440"/>
            </a:xfrm>
            <a:prstGeom prst="rect">
              <a:avLst/>
            </a:prstGeom>
            <a:solidFill>
              <a:schemeClr val="accent1">
                <a:lumMod val="60000"/>
                <a:lumOff val="40000"/>
              </a:schemeClr>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5BA0BF2-94CA-4623-B882-1C10667C4F37}"/>
                </a:ext>
              </a:extLst>
            </p:cNvPr>
            <p:cNvSpPr/>
            <p:nvPr/>
          </p:nvSpPr>
          <p:spPr>
            <a:xfrm rot="18600000">
              <a:off x="8616562" y="1940192"/>
              <a:ext cx="109728" cy="109728"/>
            </a:xfrm>
            <a:prstGeom prst="rect">
              <a:avLst/>
            </a:prstGeom>
            <a:solidFill>
              <a:schemeClr val="bg1">
                <a:lumMod val="75000"/>
              </a:schemeClr>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1DC21EA-2F1E-4653-B614-12AEA34797CF}"/>
                </a:ext>
              </a:extLst>
            </p:cNvPr>
            <p:cNvSpPr/>
            <p:nvPr/>
          </p:nvSpPr>
          <p:spPr>
            <a:xfrm rot="15180000">
              <a:off x="3539524" y="4591521"/>
              <a:ext cx="109728" cy="109728"/>
            </a:xfrm>
            <a:prstGeom prst="rect">
              <a:avLst/>
            </a:prstGeom>
            <a:solidFill>
              <a:schemeClr val="accent5">
                <a:lumMod val="40000"/>
                <a:lumOff val="6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802715F-7964-47EA-A7E9-6AB9D41A3CA3}"/>
                </a:ext>
              </a:extLst>
            </p:cNvPr>
            <p:cNvSpPr/>
            <p:nvPr/>
          </p:nvSpPr>
          <p:spPr>
            <a:xfrm>
              <a:off x="3557016" y="4608576"/>
              <a:ext cx="73152" cy="73152"/>
            </a:xfrm>
            <a:prstGeom prst="ellipse">
              <a:avLst/>
            </a:prstGeom>
            <a:solidFill>
              <a:srgbClr val="C198E0"/>
            </a:solidFill>
            <a:ln>
              <a:solidFill>
                <a:srgbClr val="C198E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87479DE-CA6B-482E-B4EF-75ECC6A00368}"/>
                </a:ext>
              </a:extLst>
            </p:cNvPr>
            <p:cNvSpPr txBox="1"/>
            <p:nvPr/>
          </p:nvSpPr>
          <p:spPr>
            <a:xfrm rot="19783852">
              <a:off x="5855815" y="3124741"/>
              <a:ext cx="1915918" cy="523220"/>
            </a:xfrm>
            <a:prstGeom prst="rect">
              <a:avLst/>
            </a:prstGeom>
            <a:noFill/>
          </p:spPr>
          <p:txBody>
            <a:bodyPr wrap="square" rtlCol="0">
              <a:spAutoFit/>
            </a:bodyPr>
            <a:lstStyle/>
            <a:p>
              <a:pPr algn="ctr"/>
              <a:r>
                <a:rPr lang="en-US" sz="1400" b="1" dirty="0">
                  <a:solidFill>
                    <a:schemeClr val="bg1"/>
                  </a:solidFill>
                </a:rPr>
                <a:t>Existing Delaware Aqueduct</a:t>
              </a:r>
            </a:p>
          </p:txBody>
        </p:sp>
        <p:sp>
          <p:nvSpPr>
            <p:cNvPr id="22" name="TextBox 21">
              <a:extLst>
                <a:ext uri="{FF2B5EF4-FFF2-40B4-BE49-F238E27FC236}">
                  <a16:creationId xmlns:a16="http://schemas.microsoft.com/office/drawing/2014/main" id="{6809EBCE-DD7B-4B75-86D0-8CDAB2F72F1B}"/>
                </a:ext>
              </a:extLst>
            </p:cNvPr>
            <p:cNvSpPr txBox="1"/>
            <p:nvPr/>
          </p:nvSpPr>
          <p:spPr>
            <a:xfrm rot="19783852">
              <a:off x="4658041" y="1512204"/>
              <a:ext cx="1915918" cy="523220"/>
            </a:xfrm>
            <a:prstGeom prst="rect">
              <a:avLst/>
            </a:prstGeom>
            <a:noFill/>
          </p:spPr>
          <p:txBody>
            <a:bodyPr wrap="square" rtlCol="0">
              <a:spAutoFit/>
            </a:bodyPr>
            <a:lstStyle/>
            <a:p>
              <a:pPr algn="ctr"/>
              <a:r>
                <a:rPr lang="en-US" sz="1400" b="1" dirty="0">
                  <a:solidFill>
                    <a:schemeClr val="bg1"/>
                  </a:solidFill>
                </a:rPr>
                <a:t>Existing Catskill Aqueduct</a:t>
              </a:r>
            </a:p>
          </p:txBody>
        </p:sp>
        <p:sp>
          <p:nvSpPr>
            <p:cNvPr id="23" name="Rounded Rectangle 22">
              <a:extLst>
                <a:ext uri="{FF2B5EF4-FFF2-40B4-BE49-F238E27FC236}">
                  <a16:creationId xmlns:a16="http://schemas.microsoft.com/office/drawing/2014/main" id="{56D01D42-EFBF-4B45-8753-10A6D8D67EC7}"/>
                </a:ext>
              </a:extLst>
            </p:cNvPr>
            <p:cNvSpPr/>
            <p:nvPr/>
          </p:nvSpPr>
          <p:spPr>
            <a:xfrm>
              <a:off x="7773000" y="521261"/>
              <a:ext cx="1230739" cy="1865342"/>
            </a:xfrm>
            <a:prstGeom prst="roundRect">
              <a:avLst/>
            </a:prstGeom>
            <a:no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29FCFBBE-DA18-4A11-ABFB-0619FC9978F9}"/>
                </a:ext>
              </a:extLst>
            </p:cNvPr>
            <p:cNvSpPr/>
            <p:nvPr/>
          </p:nvSpPr>
          <p:spPr>
            <a:xfrm>
              <a:off x="2420180" y="4177440"/>
              <a:ext cx="1671532" cy="1446080"/>
            </a:xfrm>
            <a:prstGeom prst="roundRect">
              <a:avLst/>
            </a:prstGeom>
            <a:no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CA67586-C703-4D80-BC68-ED7CAA8CE13B}"/>
                </a:ext>
              </a:extLst>
            </p:cNvPr>
            <p:cNvSpPr txBox="1"/>
            <p:nvPr/>
          </p:nvSpPr>
          <p:spPr>
            <a:xfrm>
              <a:off x="2740856" y="5591726"/>
              <a:ext cx="1915918" cy="307777"/>
            </a:xfrm>
            <a:prstGeom prst="rect">
              <a:avLst/>
            </a:prstGeom>
            <a:noFill/>
          </p:spPr>
          <p:txBody>
            <a:bodyPr wrap="square" rtlCol="0">
              <a:spAutoFit/>
            </a:bodyPr>
            <a:lstStyle/>
            <a:p>
              <a:pPr algn="ctr"/>
              <a:r>
                <a:rPr lang="en-US" sz="1400" b="1" dirty="0">
                  <a:solidFill>
                    <a:srgbClr val="FFE9A3"/>
                  </a:solidFill>
                </a:rPr>
                <a:t>Eastview Site</a:t>
              </a:r>
            </a:p>
          </p:txBody>
        </p:sp>
        <p:sp>
          <p:nvSpPr>
            <p:cNvPr id="26" name="TextBox 25">
              <a:extLst>
                <a:ext uri="{FF2B5EF4-FFF2-40B4-BE49-F238E27FC236}">
                  <a16:creationId xmlns:a16="http://schemas.microsoft.com/office/drawing/2014/main" id="{44E91248-DD62-4E6E-A3BA-58FE1F09F911}"/>
                </a:ext>
              </a:extLst>
            </p:cNvPr>
            <p:cNvSpPr txBox="1"/>
            <p:nvPr/>
          </p:nvSpPr>
          <p:spPr>
            <a:xfrm>
              <a:off x="8952598" y="1980272"/>
              <a:ext cx="1349821" cy="307777"/>
            </a:xfrm>
            <a:prstGeom prst="rect">
              <a:avLst/>
            </a:prstGeom>
            <a:noFill/>
          </p:spPr>
          <p:txBody>
            <a:bodyPr wrap="square" rtlCol="0">
              <a:spAutoFit/>
            </a:bodyPr>
            <a:lstStyle/>
            <a:p>
              <a:pPr algn="ctr"/>
              <a:r>
                <a:rPr lang="en-US" sz="1400" b="1" dirty="0">
                  <a:solidFill>
                    <a:srgbClr val="FFE9A3"/>
                  </a:solidFill>
                </a:rPr>
                <a:t>Kensico Site</a:t>
              </a:r>
            </a:p>
          </p:txBody>
        </p:sp>
        <p:sp>
          <p:nvSpPr>
            <p:cNvPr id="27" name="TextBox 26">
              <a:extLst>
                <a:ext uri="{FF2B5EF4-FFF2-40B4-BE49-F238E27FC236}">
                  <a16:creationId xmlns:a16="http://schemas.microsoft.com/office/drawing/2014/main" id="{91C96959-43FE-4841-86BD-4A191F902C85}"/>
                </a:ext>
              </a:extLst>
            </p:cNvPr>
            <p:cNvSpPr txBox="1"/>
            <p:nvPr/>
          </p:nvSpPr>
          <p:spPr>
            <a:xfrm rot="18892838">
              <a:off x="5077146" y="2394798"/>
              <a:ext cx="1539262" cy="523220"/>
            </a:xfrm>
            <a:prstGeom prst="rect">
              <a:avLst/>
            </a:prstGeom>
            <a:noFill/>
          </p:spPr>
          <p:txBody>
            <a:bodyPr wrap="square" rtlCol="0">
              <a:spAutoFit/>
            </a:bodyPr>
            <a:lstStyle/>
            <a:p>
              <a:pPr algn="ctr"/>
              <a:r>
                <a:rPr lang="en-US" sz="1400" b="1" dirty="0">
                  <a:solidFill>
                    <a:schemeClr val="bg1"/>
                  </a:solidFill>
                </a:rPr>
                <a:t>New KEC Tunnel</a:t>
              </a:r>
            </a:p>
          </p:txBody>
        </p:sp>
      </p:grpSp>
    </p:spTree>
    <p:extLst>
      <p:ext uri="{BB962C8B-B14F-4D97-AF65-F5344CB8AC3E}">
        <p14:creationId xmlns:p14="http://schemas.microsoft.com/office/powerpoint/2010/main" val="2098096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3744B8-78D1-48C6-B3C8-C6238FFD7FD8}"/>
              </a:ext>
            </a:extLst>
          </p:cNvPr>
          <p:cNvPicPr>
            <a:picLocks noChangeAspect="1"/>
          </p:cNvPicPr>
          <p:nvPr/>
        </p:nvPicPr>
        <p:blipFill>
          <a:blip r:embed="rId2">
            <a:alphaModFix amt="58000"/>
          </a:blip>
          <a:stretch>
            <a:fillRect/>
          </a:stretch>
        </p:blipFill>
        <p:spPr>
          <a:xfrm>
            <a:off x="0" y="0"/>
            <a:ext cx="12192000" cy="6858001"/>
          </a:xfrm>
          <a:prstGeom prst="rect">
            <a:avLst/>
          </a:prstGeom>
        </p:spPr>
      </p:pic>
      <p:sp>
        <p:nvSpPr>
          <p:cNvPr id="2" name="Title 1">
            <a:extLst>
              <a:ext uri="{FF2B5EF4-FFF2-40B4-BE49-F238E27FC236}">
                <a16:creationId xmlns:a16="http://schemas.microsoft.com/office/drawing/2014/main" id="{05AD8E90-3317-F242-B891-AB74E56062FB}"/>
              </a:ext>
            </a:extLst>
          </p:cNvPr>
          <p:cNvSpPr>
            <a:spLocks noGrp="1"/>
          </p:cNvSpPr>
          <p:nvPr>
            <p:ph type="ctrTitle"/>
          </p:nvPr>
        </p:nvSpPr>
        <p:spPr>
          <a:xfrm>
            <a:off x="914399" y="763146"/>
            <a:ext cx="10363200" cy="1345078"/>
          </a:xfrm>
        </p:spPr>
        <p:txBody>
          <a:bodyPr/>
          <a:lstStyle/>
          <a:p>
            <a:pPr algn="ctr"/>
            <a:r>
              <a:rPr lang="en-US" sz="4800" dirty="0"/>
              <a:t>Contract KENS-EAST-2</a:t>
            </a:r>
            <a:br>
              <a:rPr lang="en-US" sz="4800" dirty="0"/>
            </a:br>
            <a:r>
              <a:rPr lang="en-US" sz="4800" dirty="0" err="1"/>
              <a:t>Kensico</a:t>
            </a:r>
            <a:r>
              <a:rPr lang="en-US" sz="4800" dirty="0"/>
              <a:t> Site Preparation</a:t>
            </a:r>
          </a:p>
        </p:txBody>
      </p:sp>
      <p:sp>
        <p:nvSpPr>
          <p:cNvPr id="4" name="TextBox 3">
            <a:extLst>
              <a:ext uri="{FF2B5EF4-FFF2-40B4-BE49-F238E27FC236}">
                <a16:creationId xmlns:a16="http://schemas.microsoft.com/office/drawing/2014/main" id="{EB244E97-4BA2-4C63-9028-7185E9A219D9}"/>
              </a:ext>
            </a:extLst>
          </p:cNvPr>
          <p:cNvSpPr txBox="1"/>
          <p:nvPr/>
        </p:nvSpPr>
        <p:spPr>
          <a:xfrm>
            <a:off x="5148368" y="2080723"/>
            <a:ext cx="1895262" cy="400110"/>
          </a:xfrm>
          <a:prstGeom prst="rect">
            <a:avLst/>
          </a:prstGeom>
          <a:noFill/>
        </p:spPr>
        <p:txBody>
          <a:bodyPr wrap="none" rtlCol="0">
            <a:spAutoFit/>
          </a:bodyPr>
          <a:lstStyle/>
          <a:p>
            <a:pPr algn="ctr"/>
            <a:r>
              <a:rPr kumimoji="0" lang="en-US" sz="2000" b="0" i="0" u="none" strike="noStrike" kern="1200" cap="none" spc="0" normalizeH="0" baseline="0" noProof="0" dirty="0">
                <a:ln>
                  <a:noFill/>
                </a:ln>
                <a:solidFill>
                  <a:srgbClr val="00519A"/>
                </a:solidFill>
                <a:effectLst/>
                <a:uLnTx/>
                <a:uFillTx/>
                <a:latin typeface="Arial Black" panose="020B0A04020102020204"/>
                <a:ea typeface="+mj-ea"/>
                <a:cs typeface="+mj-cs"/>
              </a:rPr>
              <a:t>Valhalla, NY</a:t>
            </a:r>
            <a:endParaRPr lang="en-US" sz="2000" dirty="0">
              <a:solidFill>
                <a:srgbClr val="0070C0"/>
              </a:solidFill>
              <a:latin typeface="+mj-lt"/>
            </a:endParaRPr>
          </a:p>
        </p:txBody>
      </p:sp>
      <p:sp>
        <p:nvSpPr>
          <p:cNvPr id="6" name="TextBox 5">
            <a:extLst>
              <a:ext uri="{FF2B5EF4-FFF2-40B4-BE49-F238E27FC236}">
                <a16:creationId xmlns:a16="http://schemas.microsoft.com/office/drawing/2014/main" id="{49A462C2-21F4-4EB2-9BD5-C9B1CF453878}"/>
              </a:ext>
            </a:extLst>
          </p:cNvPr>
          <p:cNvSpPr txBox="1"/>
          <p:nvPr/>
        </p:nvSpPr>
        <p:spPr>
          <a:xfrm>
            <a:off x="3048572" y="4900497"/>
            <a:ext cx="6094854" cy="129061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519A"/>
                </a:solidFill>
                <a:effectLst/>
                <a:uLnTx/>
                <a:uFillTx/>
                <a:latin typeface="Arial" panose="020B0604020202020204"/>
                <a:ea typeface="+mn-ea"/>
                <a:cs typeface="+mn-cs"/>
              </a:rPr>
              <a:t>Pre-Bid Meeting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519A"/>
                </a:solidFill>
                <a:effectLst/>
                <a:uLnTx/>
                <a:uFillTx/>
                <a:latin typeface="Arial" panose="020B0604020202020204"/>
                <a:ea typeface="+mn-ea"/>
                <a:cs typeface="+mn-cs"/>
              </a:rPr>
              <a:t>July 12</a:t>
            </a:r>
            <a:r>
              <a:rPr kumimoji="0" lang="en-US" sz="2000" b="1" i="0" u="none" strike="noStrike" kern="1200" cap="none" spc="0" normalizeH="0" baseline="30000" noProof="0" dirty="0">
                <a:ln>
                  <a:noFill/>
                </a:ln>
                <a:solidFill>
                  <a:srgbClr val="00519A"/>
                </a:solidFill>
                <a:effectLst/>
                <a:uLnTx/>
                <a:uFillTx/>
                <a:latin typeface="Arial" panose="020B0604020202020204"/>
                <a:ea typeface="+mn-ea"/>
                <a:cs typeface="+mn-cs"/>
              </a:rPr>
              <a:t>th</a:t>
            </a:r>
            <a:r>
              <a:rPr kumimoji="0" lang="en-US" sz="2000" b="1" i="0" u="none" strike="noStrike" kern="1200" cap="none" spc="0" normalizeH="0" baseline="0" noProof="0" dirty="0">
                <a:ln>
                  <a:noFill/>
                </a:ln>
                <a:solidFill>
                  <a:srgbClr val="00519A"/>
                </a:solidFill>
                <a:effectLst/>
                <a:uLnTx/>
                <a:uFillTx/>
                <a:latin typeface="Arial" panose="020B0604020202020204"/>
                <a:ea typeface="+mn-ea"/>
                <a:cs typeface="+mn-cs"/>
              </a:rPr>
              <a:t>, 2023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519A"/>
                </a:solidFill>
                <a:effectLst/>
                <a:uLnTx/>
                <a:uFillTx/>
                <a:latin typeface="Arial" panose="020B0604020202020204"/>
                <a:ea typeface="+mn-ea"/>
                <a:cs typeface="+mn-cs"/>
              </a:rPr>
              <a:t>10:00 AM</a:t>
            </a:r>
          </a:p>
        </p:txBody>
      </p:sp>
    </p:spTree>
    <p:extLst>
      <p:ext uri="{BB962C8B-B14F-4D97-AF65-F5344CB8AC3E}">
        <p14:creationId xmlns:p14="http://schemas.microsoft.com/office/powerpoint/2010/main" val="3649110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10">
            <a:extLst>
              <a:ext uri="{FF2B5EF4-FFF2-40B4-BE49-F238E27FC236}">
                <a16:creationId xmlns:a16="http://schemas.microsoft.com/office/drawing/2014/main" id="{F048007C-2864-4E8E-BAFB-5D2567941939}"/>
              </a:ext>
            </a:extLst>
          </p:cNvPr>
          <p:cNvSpPr txBox="1"/>
          <p:nvPr/>
        </p:nvSpPr>
        <p:spPr>
          <a:xfrm rot="19260000">
            <a:off x="1494361" y="2161078"/>
            <a:ext cx="158526" cy="139700"/>
          </a:xfrm>
          <a:prstGeom prst="rect">
            <a:avLst/>
          </a:prstGeom>
        </p:spPr>
        <p:txBody>
          <a:bodyPr vert="horz" wrap="square" lIns="0" tIns="0" rIns="0" bIns="0" rtlCol="0">
            <a:spAutoFit/>
          </a:bodyPr>
          <a:lstStyle/>
          <a:p>
            <a:pPr fontAlgn="auto">
              <a:lnSpc>
                <a:spcPts val="1045"/>
              </a:lnSpc>
              <a:spcBef>
                <a:spcPts val="0"/>
              </a:spcBef>
              <a:spcAft>
                <a:spcPts val="0"/>
              </a:spcAft>
            </a:pPr>
            <a:r>
              <a:rPr sz="1100" kern="0" dirty="0">
                <a:solidFill>
                  <a:srgbClr val="FFFFFF"/>
                </a:solidFill>
                <a:latin typeface="Calibri"/>
                <a:cs typeface="Calibri"/>
              </a:rPr>
              <a:t>P</a:t>
            </a:r>
            <a:endParaRPr sz="1100" kern="0">
              <a:solidFill>
                <a:sysClr val="windowText" lastClr="000000"/>
              </a:solidFill>
              <a:latin typeface="Calibri"/>
              <a:cs typeface="Calibri"/>
            </a:endParaRPr>
          </a:p>
        </p:txBody>
      </p:sp>
      <p:sp>
        <p:nvSpPr>
          <p:cNvPr id="28" name="Title 1">
            <a:extLst>
              <a:ext uri="{FF2B5EF4-FFF2-40B4-BE49-F238E27FC236}">
                <a16:creationId xmlns:a16="http://schemas.microsoft.com/office/drawing/2014/main" id="{D9C7573E-FD91-4F19-8640-EE61FB945B93}"/>
              </a:ext>
            </a:extLst>
          </p:cNvPr>
          <p:cNvSpPr txBox="1">
            <a:spLocks/>
          </p:cNvSpPr>
          <p:nvPr/>
        </p:nvSpPr>
        <p:spPr bwMode="auto">
          <a:xfrm>
            <a:off x="1071824" y="88843"/>
            <a:ext cx="10048352"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800" kern="1200" baseline="0">
                <a:solidFill>
                  <a:schemeClr val="accent1"/>
                </a:solidFill>
                <a:latin typeface="+mj-lt"/>
                <a:ea typeface="+mj-ea"/>
                <a:cs typeface="+mj-cs"/>
              </a:defRPr>
            </a:lvl1pPr>
          </a:lstStyle>
          <a:p>
            <a:r>
              <a:rPr lang="en-US" sz="3600" dirty="0"/>
              <a:t>Project Overview: Site</a:t>
            </a:r>
          </a:p>
        </p:txBody>
      </p:sp>
      <p:pic>
        <p:nvPicPr>
          <p:cNvPr id="4" name="Picture 3">
            <a:extLst>
              <a:ext uri="{FF2B5EF4-FFF2-40B4-BE49-F238E27FC236}">
                <a16:creationId xmlns:a16="http://schemas.microsoft.com/office/drawing/2014/main" id="{76C3FC18-F810-4A99-B1E7-428743EDF73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940361" y="849399"/>
            <a:ext cx="10311278" cy="5159201"/>
          </a:xfrm>
          <a:prstGeom prst="rect">
            <a:avLst/>
          </a:prstGeom>
        </p:spPr>
      </p:pic>
    </p:spTree>
    <p:extLst>
      <p:ext uri="{BB962C8B-B14F-4D97-AF65-F5344CB8AC3E}">
        <p14:creationId xmlns:p14="http://schemas.microsoft.com/office/powerpoint/2010/main" val="2415162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274A2F0-63E0-4157-924C-5A2704CE2054}"/>
              </a:ext>
            </a:extLst>
          </p:cNvPr>
          <p:cNvSpPr txBox="1"/>
          <p:nvPr/>
        </p:nvSpPr>
        <p:spPr>
          <a:xfrm>
            <a:off x="2644083" y="6519446"/>
            <a:ext cx="5410200" cy="33855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Existing Site Plan</a:t>
            </a:r>
          </a:p>
        </p:txBody>
      </p:sp>
      <p:sp>
        <p:nvSpPr>
          <p:cNvPr id="17" name="Title 1">
            <a:extLst>
              <a:ext uri="{FF2B5EF4-FFF2-40B4-BE49-F238E27FC236}">
                <a16:creationId xmlns:a16="http://schemas.microsoft.com/office/drawing/2014/main" id="{DFD728C8-479D-4FE6-A2DE-3052A547E95B}"/>
              </a:ext>
            </a:extLst>
          </p:cNvPr>
          <p:cNvSpPr txBox="1">
            <a:spLocks/>
          </p:cNvSpPr>
          <p:nvPr/>
        </p:nvSpPr>
        <p:spPr bwMode="auto">
          <a:xfrm>
            <a:off x="807970" y="118972"/>
            <a:ext cx="10048352"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800" kern="1200"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519A"/>
                </a:solidFill>
                <a:effectLst/>
                <a:uLnTx/>
                <a:uFillTx/>
                <a:latin typeface="Arial Black" panose="020B0A04020102020204"/>
                <a:ea typeface="+mj-ea"/>
                <a:cs typeface="+mj-cs"/>
              </a:rPr>
              <a:t>Project Overview: Site</a:t>
            </a:r>
          </a:p>
        </p:txBody>
      </p:sp>
      <p:pic>
        <p:nvPicPr>
          <p:cNvPr id="3" name="Picture 2">
            <a:extLst>
              <a:ext uri="{FF2B5EF4-FFF2-40B4-BE49-F238E27FC236}">
                <a16:creationId xmlns:a16="http://schemas.microsoft.com/office/drawing/2014/main" id="{0218329E-5062-4174-9344-B8B696C689C8}"/>
              </a:ext>
            </a:extLst>
          </p:cNvPr>
          <p:cNvPicPr>
            <a:picLocks noChangeAspect="1"/>
          </p:cNvPicPr>
          <p:nvPr/>
        </p:nvPicPr>
        <p:blipFill rotWithShape="1">
          <a:blip r:embed="rId2"/>
          <a:srcRect b="7773"/>
          <a:stretch/>
        </p:blipFill>
        <p:spPr>
          <a:xfrm>
            <a:off x="3352800" y="652047"/>
            <a:ext cx="4958692" cy="5867399"/>
          </a:xfrm>
          <a:prstGeom prst="rect">
            <a:avLst/>
          </a:prstGeom>
        </p:spPr>
      </p:pic>
    </p:spTree>
    <p:extLst>
      <p:ext uri="{BB962C8B-B14F-4D97-AF65-F5344CB8AC3E}">
        <p14:creationId xmlns:p14="http://schemas.microsoft.com/office/powerpoint/2010/main" val="2925493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0518B3C-DF66-4ED0-A96B-C2D25CF39DEE}"/>
              </a:ext>
            </a:extLst>
          </p:cNvPr>
          <p:cNvSpPr txBox="1">
            <a:spLocks/>
          </p:cNvSpPr>
          <p:nvPr/>
        </p:nvSpPr>
        <p:spPr bwMode="auto">
          <a:xfrm>
            <a:off x="10231439" y="4562475"/>
            <a:ext cx="30321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square" lIns="91440" tIns="45720" rIns="91440" bIns="45720" numCol="1" anchor="ctr" anchorCtr="0" compatLnSpc="1">
            <a:prstTxWarp prst="textNoShape">
              <a:avLst/>
            </a:prstTxWarp>
            <a:noAutofit/>
          </a:bodyPr>
          <a:lstStyle>
            <a:lvl1pPr algn="l" rtl="0" fontAlgn="base">
              <a:spcBef>
                <a:spcPct val="0"/>
              </a:spcBef>
              <a:spcAft>
                <a:spcPct val="0"/>
              </a:spcAft>
              <a:defRPr sz="2400">
                <a:solidFill>
                  <a:srgbClr val="000000"/>
                </a:solidFill>
                <a:latin typeface="+mj-lt"/>
                <a:ea typeface="+mj-ea"/>
                <a:cs typeface="+mj-cs"/>
              </a:defRPr>
            </a:lvl1pPr>
            <a:lvl2pPr algn="l" rtl="0" fontAlgn="base">
              <a:spcBef>
                <a:spcPct val="0"/>
              </a:spcBef>
              <a:spcAft>
                <a:spcPct val="0"/>
              </a:spcAft>
              <a:defRPr sz="2400">
                <a:solidFill>
                  <a:schemeClr val="tx1"/>
                </a:solidFill>
                <a:latin typeface="Arial" charset="0"/>
              </a:defRPr>
            </a:lvl2pPr>
            <a:lvl3pPr algn="l" rtl="0" fontAlgn="base">
              <a:spcBef>
                <a:spcPct val="0"/>
              </a:spcBef>
              <a:spcAft>
                <a:spcPct val="0"/>
              </a:spcAft>
              <a:defRPr sz="2400">
                <a:solidFill>
                  <a:schemeClr val="tx1"/>
                </a:solidFill>
                <a:latin typeface="Arial" charset="0"/>
              </a:defRPr>
            </a:lvl3pPr>
            <a:lvl4pPr algn="l" rtl="0" fontAlgn="base">
              <a:spcBef>
                <a:spcPct val="0"/>
              </a:spcBef>
              <a:spcAft>
                <a:spcPct val="0"/>
              </a:spcAft>
              <a:defRPr sz="2400">
                <a:solidFill>
                  <a:schemeClr val="tx1"/>
                </a:solidFill>
                <a:latin typeface="Arial" charset="0"/>
              </a:defRPr>
            </a:lvl4pPr>
            <a:lvl5pPr algn="l" rtl="0" fontAlgn="base">
              <a:spcBef>
                <a:spcPct val="0"/>
              </a:spcBef>
              <a:spcAft>
                <a:spcPct val="0"/>
              </a:spcAft>
              <a:defRPr sz="2400">
                <a:solidFill>
                  <a:schemeClr val="tx1"/>
                </a:solidFill>
                <a:latin typeface="Arial" charset="0"/>
              </a:defRPr>
            </a:lvl5pPr>
            <a:lvl6pPr marL="457200" algn="l" rtl="0" fontAlgn="base">
              <a:spcBef>
                <a:spcPct val="0"/>
              </a:spcBef>
              <a:spcAft>
                <a:spcPct val="0"/>
              </a:spcAft>
              <a:defRPr sz="2400">
                <a:solidFill>
                  <a:schemeClr val="tx1"/>
                </a:solidFill>
                <a:latin typeface="Arial" charset="0"/>
              </a:defRPr>
            </a:lvl6pPr>
            <a:lvl7pPr marL="914400" algn="l" rtl="0" fontAlgn="base">
              <a:spcBef>
                <a:spcPct val="0"/>
              </a:spcBef>
              <a:spcAft>
                <a:spcPct val="0"/>
              </a:spcAft>
              <a:defRPr sz="2400">
                <a:solidFill>
                  <a:schemeClr val="tx1"/>
                </a:solidFill>
                <a:latin typeface="Arial" charset="0"/>
              </a:defRPr>
            </a:lvl7pPr>
            <a:lvl8pPr marL="1371600" algn="l" rtl="0" fontAlgn="base">
              <a:spcBef>
                <a:spcPct val="0"/>
              </a:spcBef>
              <a:spcAft>
                <a:spcPct val="0"/>
              </a:spcAft>
              <a:defRPr sz="2400">
                <a:solidFill>
                  <a:schemeClr val="tx1"/>
                </a:solidFill>
                <a:latin typeface="Arial" charset="0"/>
              </a:defRPr>
            </a:lvl8pPr>
            <a:lvl9pPr marL="1828800" algn="l" rtl="0" fontAlgn="base">
              <a:spcBef>
                <a:spcPct val="0"/>
              </a:spcBef>
              <a:spcAft>
                <a:spcPct val="0"/>
              </a:spcAft>
              <a:defRPr sz="24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Black" panose="020B0A04020102020204"/>
                <a:ea typeface="+mj-ea"/>
                <a:cs typeface="+mj-cs"/>
              </a:rPr>
              <a:t>BODR Workshop</a:t>
            </a:r>
          </a:p>
        </p:txBody>
      </p:sp>
      <p:sp>
        <p:nvSpPr>
          <p:cNvPr id="8" name="Content Placeholder 2">
            <a:extLst>
              <a:ext uri="{FF2B5EF4-FFF2-40B4-BE49-F238E27FC236}">
                <a16:creationId xmlns:a16="http://schemas.microsoft.com/office/drawing/2014/main" id="{74443762-2AD1-4B56-813C-985A985F1856}"/>
              </a:ext>
            </a:extLst>
          </p:cNvPr>
          <p:cNvSpPr txBox="1">
            <a:spLocks/>
          </p:cNvSpPr>
          <p:nvPr/>
        </p:nvSpPr>
        <p:spPr bwMode="auto">
          <a:xfrm>
            <a:off x="1072578" y="1295400"/>
            <a:ext cx="10046843" cy="5738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228600" marR="0" lvl="0" indent="-228600" algn="l" defTabSz="914400" rtl="0" eaLnBrk="1" fontAlgn="base" latinLnBrk="0" hangingPunct="1">
              <a:lnSpc>
                <a:spcPct val="100000"/>
              </a:lnSpc>
              <a:spcBef>
                <a:spcPts val="12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The Delaware Aqueduct is currently the only means of water conveyance between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Kensico</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Reservoir and the Catskill-Delaware Ultraviolet Disinfection Facility (CDUV) at Eastview.</a:t>
            </a:r>
          </a:p>
          <a:p>
            <a:pPr marL="228600" marR="0" lvl="0" indent="-228600" algn="l" defTabSz="914400" rtl="0" eaLnBrk="1" fontAlgn="base" latinLnBrk="0" hangingPunct="1">
              <a:lnSpc>
                <a:spcPct val="100000"/>
              </a:lnSpc>
              <a:spcBef>
                <a:spcPts val="12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Depending solely on the Delaware Aqueduct to supply water to the CDUV Facility reduces operational flexibility and system redundancy and increases the vulnerability </a:t>
            </a:r>
            <a:r>
              <a:rPr lang="en-US" dirty="0">
                <a:solidFill>
                  <a:srgbClr val="000000"/>
                </a:solidFill>
                <a:latin typeface="Arial" panose="020B0604020202020204"/>
              </a:rPr>
              <a:t>for disruptions to water delivery.</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base" latinLnBrk="0" hangingPunct="1">
              <a:lnSpc>
                <a:spcPct val="100000"/>
              </a:lnSpc>
              <a:spcBef>
                <a:spcPts val="12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The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Kensico</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Eastview Connection (KEC) Project will provide a second means of conveying water from the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Kensico</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Reservoir to the CDUV Facility in Eastview.</a:t>
            </a:r>
          </a:p>
          <a:p>
            <a:pPr marL="228600" marR="0" lvl="0" indent="-228600" algn="l" defTabSz="914400" rtl="0" eaLnBrk="1" fontAlgn="base" latinLnBrk="0" hangingPunct="1">
              <a:lnSpc>
                <a:spcPct val="100000"/>
              </a:lnSpc>
              <a:spcBef>
                <a:spcPts val="12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KENS-EAST-2 will be the first of three major contracts for KEC and is critical in ensuring certain components are in place for the KEC Project to progress. KENS-EAST-1 and KENS-EAST-3 will follow.</a:t>
            </a:r>
          </a:p>
          <a:p>
            <a:pPr marL="228600" marR="0" lvl="0" indent="-228600" algn="l" defTabSz="914400" rtl="0" eaLnBrk="1" fontAlgn="base" latinLnBrk="0" hangingPunct="1">
              <a:lnSpc>
                <a:spcPct val="100000"/>
              </a:lnSpc>
              <a:spcBef>
                <a:spcPts val="1200"/>
              </a:spcBef>
              <a:spcAft>
                <a:spcPct val="0"/>
              </a:spcAft>
              <a:buClrTx/>
              <a:buSzTx/>
              <a:buFont typeface="Arial"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9FB8FFD3-5E63-4C3C-8BEF-34CEFB25E035}"/>
              </a:ext>
            </a:extLst>
          </p:cNvPr>
          <p:cNvSpPr txBox="1">
            <a:spLocks/>
          </p:cNvSpPr>
          <p:nvPr/>
        </p:nvSpPr>
        <p:spPr bwMode="auto">
          <a:xfrm>
            <a:off x="2328524" y="156148"/>
            <a:ext cx="753745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800" kern="1200"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519A"/>
                </a:solidFill>
                <a:effectLst/>
                <a:uLnTx/>
                <a:uFillTx/>
                <a:latin typeface="Arial Black" panose="020B0A04020102020204"/>
                <a:ea typeface="+mj-ea"/>
                <a:cs typeface="+mj-cs"/>
              </a:rPr>
              <a:t>Project Drivers</a:t>
            </a:r>
          </a:p>
        </p:txBody>
      </p:sp>
    </p:spTree>
    <p:extLst>
      <p:ext uri="{BB962C8B-B14F-4D97-AF65-F5344CB8AC3E}">
        <p14:creationId xmlns:p14="http://schemas.microsoft.com/office/powerpoint/2010/main" val="2059154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3">
            <a:extLst>
              <a:ext uri="{FF2B5EF4-FFF2-40B4-BE49-F238E27FC236}">
                <a16:creationId xmlns:a16="http://schemas.microsoft.com/office/drawing/2014/main" id="{92960861-7A22-4D3B-9BAF-8ECD50194775}"/>
              </a:ext>
            </a:extLst>
          </p:cNvPr>
          <p:cNvSpPr/>
          <p:nvPr/>
        </p:nvSpPr>
        <p:spPr bwMode="auto">
          <a:xfrm>
            <a:off x="665853" y="3178745"/>
            <a:ext cx="9467697" cy="3125441"/>
          </a:xfrm>
          <a:custGeom>
            <a:avLst/>
            <a:gdLst>
              <a:gd name="connsiteX0" fmla="*/ 10160 w 11551920"/>
              <a:gd name="connsiteY0" fmla="*/ 751840 h 3820160"/>
              <a:gd name="connsiteX1" fmla="*/ 10160 w 11551920"/>
              <a:gd name="connsiteY1" fmla="*/ 3820160 h 3820160"/>
              <a:gd name="connsiteX2" fmla="*/ 11551920 w 11551920"/>
              <a:gd name="connsiteY2" fmla="*/ 3820160 h 3820160"/>
              <a:gd name="connsiteX3" fmla="*/ 11551920 w 11551920"/>
              <a:gd name="connsiteY3" fmla="*/ 2001520 h 3820160"/>
              <a:gd name="connsiteX4" fmla="*/ 10302240 w 11551920"/>
              <a:gd name="connsiteY4" fmla="*/ 2001520 h 3820160"/>
              <a:gd name="connsiteX5" fmla="*/ 10302240 w 11551920"/>
              <a:gd name="connsiteY5" fmla="*/ 467360 h 3820160"/>
              <a:gd name="connsiteX6" fmla="*/ 9387840 w 11551920"/>
              <a:gd name="connsiteY6" fmla="*/ 487680 h 3820160"/>
              <a:gd name="connsiteX7" fmla="*/ 8666480 w 11551920"/>
              <a:gd name="connsiteY7" fmla="*/ 477520 h 3820160"/>
              <a:gd name="connsiteX8" fmla="*/ 8310880 w 11551920"/>
              <a:gd name="connsiteY8" fmla="*/ 426720 h 3820160"/>
              <a:gd name="connsiteX9" fmla="*/ 8006080 w 11551920"/>
              <a:gd name="connsiteY9" fmla="*/ 375920 h 3820160"/>
              <a:gd name="connsiteX10" fmla="*/ 7833360 w 11551920"/>
              <a:gd name="connsiteY10" fmla="*/ 365760 h 3820160"/>
              <a:gd name="connsiteX11" fmla="*/ 7609840 w 11551920"/>
              <a:gd name="connsiteY11" fmla="*/ 396240 h 3820160"/>
              <a:gd name="connsiteX12" fmla="*/ 7345680 w 11551920"/>
              <a:gd name="connsiteY12" fmla="*/ 487680 h 3820160"/>
              <a:gd name="connsiteX13" fmla="*/ 7020560 w 11551920"/>
              <a:gd name="connsiteY13" fmla="*/ 721360 h 3820160"/>
              <a:gd name="connsiteX14" fmla="*/ 6614160 w 11551920"/>
              <a:gd name="connsiteY14" fmla="*/ 1056640 h 3820160"/>
              <a:gd name="connsiteX15" fmla="*/ 6268720 w 11551920"/>
              <a:gd name="connsiteY15" fmla="*/ 1361440 h 3820160"/>
              <a:gd name="connsiteX16" fmla="*/ 6197600 w 11551920"/>
              <a:gd name="connsiteY16" fmla="*/ 1432560 h 3820160"/>
              <a:gd name="connsiteX17" fmla="*/ 5699760 w 11551920"/>
              <a:gd name="connsiteY17" fmla="*/ 1645920 h 3820160"/>
              <a:gd name="connsiteX18" fmla="*/ 5598160 w 11551920"/>
              <a:gd name="connsiteY18" fmla="*/ 1656080 h 3820160"/>
              <a:gd name="connsiteX19" fmla="*/ 5547360 w 11551920"/>
              <a:gd name="connsiteY19" fmla="*/ 1666240 h 3820160"/>
              <a:gd name="connsiteX20" fmla="*/ 4886960 w 11551920"/>
              <a:gd name="connsiteY20" fmla="*/ 1605280 h 3820160"/>
              <a:gd name="connsiteX21" fmla="*/ 4541520 w 11551920"/>
              <a:gd name="connsiteY21" fmla="*/ 1381760 h 3820160"/>
              <a:gd name="connsiteX22" fmla="*/ 4511040 w 11551920"/>
              <a:gd name="connsiteY22" fmla="*/ 1270000 h 3820160"/>
              <a:gd name="connsiteX23" fmla="*/ 4328160 w 11551920"/>
              <a:gd name="connsiteY23" fmla="*/ 853440 h 3820160"/>
              <a:gd name="connsiteX24" fmla="*/ 4267200 w 11551920"/>
              <a:gd name="connsiteY24" fmla="*/ 751840 h 3820160"/>
              <a:gd name="connsiteX25" fmla="*/ 4246880 w 11551920"/>
              <a:gd name="connsiteY25" fmla="*/ 721360 h 3820160"/>
              <a:gd name="connsiteX26" fmla="*/ 4053840 w 11551920"/>
              <a:gd name="connsiteY26" fmla="*/ 406400 h 3820160"/>
              <a:gd name="connsiteX27" fmla="*/ 3810000 w 11551920"/>
              <a:gd name="connsiteY27" fmla="*/ 132080 h 3820160"/>
              <a:gd name="connsiteX28" fmla="*/ 3718560 w 11551920"/>
              <a:gd name="connsiteY28" fmla="*/ 91440 h 3820160"/>
              <a:gd name="connsiteX29" fmla="*/ 3362960 w 11551920"/>
              <a:gd name="connsiteY29" fmla="*/ 0 h 3820160"/>
              <a:gd name="connsiteX30" fmla="*/ 3261360 w 11551920"/>
              <a:gd name="connsiteY30" fmla="*/ 0 h 3820160"/>
              <a:gd name="connsiteX31" fmla="*/ 2885440 w 11551920"/>
              <a:gd name="connsiteY31" fmla="*/ 71120 h 3820160"/>
              <a:gd name="connsiteX32" fmla="*/ 2499360 w 11551920"/>
              <a:gd name="connsiteY32" fmla="*/ 335280 h 3820160"/>
              <a:gd name="connsiteX33" fmla="*/ 1981200 w 11551920"/>
              <a:gd name="connsiteY33" fmla="*/ 487680 h 3820160"/>
              <a:gd name="connsiteX34" fmla="*/ 0 w 11551920"/>
              <a:gd name="connsiteY34" fmla="*/ 477520 h 3820160"/>
              <a:gd name="connsiteX35" fmla="*/ 10160 w 11551920"/>
              <a:gd name="connsiteY35" fmla="*/ 751840 h 3820160"/>
              <a:gd name="connsiteX0" fmla="*/ 0 w 11541760"/>
              <a:gd name="connsiteY0" fmla="*/ 751840 h 3820160"/>
              <a:gd name="connsiteX1" fmla="*/ 0 w 11541760"/>
              <a:gd name="connsiteY1" fmla="*/ 3820160 h 3820160"/>
              <a:gd name="connsiteX2" fmla="*/ 11541760 w 11541760"/>
              <a:gd name="connsiteY2" fmla="*/ 3820160 h 3820160"/>
              <a:gd name="connsiteX3" fmla="*/ 11541760 w 11541760"/>
              <a:gd name="connsiteY3" fmla="*/ 2001520 h 3820160"/>
              <a:gd name="connsiteX4" fmla="*/ 10292080 w 11541760"/>
              <a:gd name="connsiteY4" fmla="*/ 2001520 h 3820160"/>
              <a:gd name="connsiteX5" fmla="*/ 10292080 w 11541760"/>
              <a:gd name="connsiteY5" fmla="*/ 467360 h 3820160"/>
              <a:gd name="connsiteX6" fmla="*/ 9377680 w 11541760"/>
              <a:gd name="connsiteY6" fmla="*/ 487680 h 3820160"/>
              <a:gd name="connsiteX7" fmla="*/ 8656320 w 11541760"/>
              <a:gd name="connsiteY7" fmla="*/ 477520 h 3820160"/>
              <a:gd name="connsiteX8" fmla="*/ 8300720 w 11541760"/>
              <a:gd name="connsiteY8" fmla="*/ 426720 h 3820160"/>
              <a:gd name="connsiteX9" fmla="*/ 7995920 w 11541760"/>
              <a:gd name="connsiteY9" fmla="*/ 375920 h 3820160"/>
              <a:gd name="connsiteX10" fmla="*/ 7823200 w 11541760"/>
              <a:gd name="connsiteY10" fmla="*/ 365760 h 3820160"/>
              <a:gd name="connsiteX11" fmla="*/ 7599680 w 11541760"/>
              <a:gd name="connsiteY11" fmla="*/ 396240 h 3820160"/>
              <a:gd name="connsiteX12" fmla="*/ 7335520 w 11541760"/>
              <a:gd name="connsiteY12" fmla="*/ 487680 h 3820160"/>
              <a:gd name="connsiteX13" fmla="*/ 7010400 w 11541760"/>
              <a:gd name="connsiteY13" fmla="*/ 721360 h 3820160"/>
              <a:gd name="connsiteX14" fmla="*/ 6604000 w 11541760"/>
              <a:gd name="connsiteY14" fmla="*/ 1056640 h 3820160"/>
              <a:gd name="connsiteX15" fmla="*/ 6258560 w 11541760"/>
              <a:gd name="connsiteY15" fmla="*/ 1361440 h 3820160"/>
              <a:gd name="connsiteX16" fmla="*/ 6187440 w 11541760"/>
              <a:gd name="connsiteY16" fmla="*/ 1432560 h 3820160"/>
              <a:gd name="connsiteX17" fmla="*/ 5689600 w 11541760"/>
              <a:gd name="connsiteY17" fmla="*/ 1645920 h 3820160"/>
              <a:gd name="connsiteX18" fmla="*/ 5588000 w 11541760"/>
              <a:gd name="connsiteY18" fmla="*/ 1656080 h 3820160"/>
              <a:gd name="connsiteX19" fmla="*/ 5537200 w 11541760"/>
              <a:gd name="connsiteY19" fmla="*/ 1666240 h 3820160"/>
              <a:gd name="connsiteX20" fmla="*/ 4876800 w 11541760"/>
              <a:gd name="connsiteY20" fmla="*/ 1605280 h 3820160"/>
              <a:gd name="connsiteX21" fmla="*/ 4531360 w 11541760"/>
              <a:gd name="connsiteY21" fmla="*/ 1381760 h 3820160"/>
              <a:gd name="connsiteX22" fmla="*/ 4500880 w 11541760"/>
              <a:gd name="connsiteY22" fmla="*/ 1270000 h 3820160"/>
              <a:gd name="connsiteX23" fmla="*/ 4318000 w 11541760"/>
              <a:gd name="connsiteY23" fmla="*/ 853440 h 3820160"/>
              <a:gd name="connsiteX24" fmla="*/ 4257040 w 11541760"/>
              <a:gd name="connsiteY24" fmla="*/ 751840 h 3820160"/>
              <a:gd name="connsiteX25" fmla="*/ 4236720 w 11541760"/>
              <a:gd name="connsiteY25" fmla="*/ 721360 h 3820160"/>
              <a:gd name="connsiteX26" fmla="*/ 4043680 w 11541760"/>
              <a:gd name="connsiteY26" fmla="*/ 406400 h 3820160"/>
              <a:gd name="connsiteX27" fmla="*/ 3799840 w 11541760"/>
              <a:gd name="connsiteY27" fmla="*/ 132080 h 3820160"/>
              <a:gd name="connsiteX28" fmla="*/ 3708400 w 11541760"/>
              <a:gd name="connsiteY28" fmla="*/ 91440 h 3820160"/>
              <a:gd name="connsiteX29" fmla="*/ 3352800 w 11541760"/>
              <a:gd name="connsiteY29" fmla="*/ 0 h 3820160"/>
              <a:gd name="connsiteX30" fmla="*/ 3251200 w 11541760"/>
              <a:gd name="connsiteY30" fmla="*/ 0 h 3820160"/>
              <a:gd name="connsiteX31" fmla="*/ 2875280 w 11541760"/>
              <a:gd name="connsiteY31" fmla="*/ 71120 h 3820160"/>
              <a:gd name="connsiteX32" fmla="*/ 2489200 w 11541760"/>
              <a:gd name="connsiteY32" fmla="*/ 335280 h 3820160"/>
              <a:gd name="connsiteX33" fmla="*/ 1971040 w 11541760"/>
              <a:gd name="connsiteY33" fmla="*/ 487680 h 3820160"/>
              <a:gd name="connsiteX34" fmla="*/ 0 w 11541760"/>
              <a:gd name="connsiteY34" fmla="*/ 751840 h 3820160"/>
              <a:gd name="connsiteX0" fmla="*/ 0 w 11541760"/>
              <a:gd name="connsiteY0" fmla="*/ 447040 h 3820160"/>
              <a:gd name="connsiteX1" fmla="*/ 0 w 11541760"/>
              <a:gd name="connsiteY1" fmla="*/ 3820160 h 3820160"/>
              <a:gd name="connsiteX2" fmla="*/ 11541760 w 11541760"/>
              <a:gd name="connsiteY2" fmla="*/ 3820160 h 3820160"/>
              <a:gd name="connsiteX3" fmla="*/ 11541760 w 11541760"/>
              <a:gd name="connsiteY3" fmla="*/ 2001520 h 3820160"/>
              <a:gd name="connsiteX4" fmla="*/ 10292080 w 11541760"/>
              <a:gd name="connsiteY4" fmla="*/ 2001520 h 3820160"/>
              <a:gd name="connsiteX5" fmla="*/ 10292080 w 11541760"/>
              <a:gd name="connsiteY5" fmla="*/ 467360 h 3820160"/>
              <a:gd name="connsiteX6" fmla="*/ 9377680 w 11541760"/>
              <a:gd name="connsiteY6" fmla="*/ 487680 h 3820160"/>
              <a:gd name="connsiteX7" fmla="*/ 8656320 w 11541760"/>
              <a:gd name="connsiteY7" fmla="*/ 477520 h 3820160"/>
              <a:gd name="connsiteX8" fmla="*/ 8300720 w 11541760"/>
              <a:gd name="connsiteY8" fmla="*/ 426720 h 3820160"/>
              <a:gd name="connsiteX9" fmla="*/ 7995920 w 11541760"/>
              <a:gd name="connsiteY9" fmla="*/ 375920 h 3820160"/>
              <a:gd name="connsiteX10" fmla="*/ 7823200 w 11541760"/>
              <a:gd name="connsiteY10" fmla="*/ 365760 h 3820160"/>
              <a:gd name="connsiteX11" fmla="*/ 7599680 w 11541760"/>
              <a:gd name="connsiteY11" fmla="*/ 396240 h 3820160"/>
              <a:gd name="connsiteX12" fmla="*/ 7335520 w 11541760"/>
              <a:gd name="connsiteY12" fmla="*/ 487680 h 3820160"/>
              <a:gd name="connsiteX13" fmla="*/ 7010400 w 11541760"/>
              <a:gd name="connsiteY13" fmla="*/ 721360 h 3820160"/>
              <a:gd name="connsiteX14" fmla="*/ 6604000 w 11541760"/>
              <a:gd name="connsiteY14" fmla="*/ 1056640 h 3820160"/>
              <a:gd name="connsiteX15" fmla="*/ 6258560 w 11541760"/>
              <a:gd name="connsiteY15" fmla="*/ 1361440 h 3820160"/>
              <a:gd name="connsiteX16" fmla="*/ 6187440 w 11541760"/>
              <a:gd name="connsiteY16" fmla="*/ 1432560 h 3820160"/>
              <a:gd name="connsiteX17" fmla="*/ 5689600 w 11541760"/>
              <a:gd name="connsiteY17" fmla="*/ 1645920 h 3820160"/>
              <a:gd name="connsiteX18" fmla="*/ 5588000 w 11541760"/>
              <a:gd name="connsiteY18" fmla="*/ 1656080 h 3820160"/>
              <a:gd name="connsiteX19" fmla="*/ 5537200 w 11541760"/>
              <a:gd name="connsiteY19" fmla="*/ 1666240 h 3820160"/>
              <a:gd name="connsiteX20" fmla="*/ 4876800 w 11541760"/>
              <a:gd name="connsiteY20" fmla="*/ 1605280 h 3820160"/>
              <a:gd name="connsiteX21" fmla="*/ 4531360 w 11541760"/>
              <a:gd name="connsiteY21" fmla="*/ 1381760 h 3820160"/>
              <a:gd name="connsiteX22" fmla="*/ 4500880 w 11541760"/>
              <a:gd name="connsiteY22" fmla="*/ 1270000 h 3820160"/>
              <a:gd name="connsiteX23" fmla="*/ 4318000 w 11541760"/>
              <a:gd name="connsiteY23" fmla="*/ 853440 h 3820160"/>
              <a:gd name="connsiteX24" fmla="*/ 4257040 w 11541760"/>
              <a:gd name="connsiteY24" fmla="*/ 751840 h 3820160"/>
              <a:gd name="connsiteX25" fmla="*/ 4236720 w 11541760"/>
              <a:gd name="connsiteY25" fmla="*/ 721360 h 3820160"/>
              <a:gd name="connsiteX26" fmla="*/ 4043680 w 11541760"/>
              <a:gd name="connsiteY26" fmla="*/ 406400 h 3820160"/>
              <a:gd name="connsiteX27" fmla="*/ 3799840 w 11541760"/>
              <a:gd name="connsiteY27" fmla="*/ 132080 h 3820160"/>
              <a:gd name="connsiteX28" fmla="*/ 3708400 w 11541760"/>
              <a:gd name="connsiteY28" fmla="*/ 91440 h 3820160"/>
              <a:gd name="connsiteX29" fmla="*/ 3352800 w 11541760"/>
              <a:gd name="connsiteY29" fmla="*/ 0 h 3820160"/>
              <a:gd name="connsiteX30" fmla="*/ 3251200 w 11541760"/>
              <a:gd name="connsiteY30" fmla="*/ 0 h 3820160"/>
              <a:gd name="connsiteX31" fmla="*/ 2875280 w 11541760"/>
              <a:gd name="connsiteY31" fmla="*/ 71120 h 3820160"/>
              <a:gd name="connsiteX32" fmla="*/ 2489200 w 11541760"/>
              <a:gd name="connsiteY32" fmla="*/ 335280 h 3820160"/>
              <a:gd name="connsiteX33" fmla="*/ 1971040 w 11541760"/>
              <a:gd name="connsiteY33" fmla="*/ 487680 h 3820160"/>
              <a:gd name="connsiteX34" fmla="*/ 0 w 11541760"/>
              <a:gd name="connsiteY34" fmla="*/ 447040 h 382016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35520 w 11541760"/>
              <a:gd name="connsiteY12" fmla="*/ 497840 h 3830320"/>
              <a:gd name="connsiteX13" fmla="*/ 7010400 w 11541760"/>
              <a:gd name="connsiteY13" fmla="*/ 731520 h 3830320"/>
              <a:gd name="connsiteX14" fmla="*/ 6604000 w 11541760"/>
              <a:gd name="connsiteY14" fmla="*/ 1066800 h 3830320"/>
              <a:gd name="connsiteX15" fmla="*/ 6258560 w 11541760"/>
              <a:gd name="connsiteY15" fmla="*/ 1371600 h 3830320"/>
              <a:gd name="connsiteX16" fmla="*/ 6187440 w 11541760"/>
              <a:gd name="connsiteY16" fmla="*/ 1442720 h 3830320"/>
              <a:gd name="connsiteX17" fmla="*/ 5689600 w 11541760"/>
              <a:gd name="connsiteY17" fmla="*/ 1656080 h 3830320"/>
              <a:gd name="connsiteX18" fmla="*/ 5588000 w 11541760"/>
              <a:gd name="connsiteY18" fmla="*/ 1666240 h 3830320"/>
              <a:gd name="connsiteX19" fmla="*/ 5537200 w 11541760"/>
              <a:gd name="connsiteY19" fmla="*/ 1676400 h 3830320"/>
              <a:gd name="connsiteX20" fmla="*/ 4876800 w 11541760"/>
              <a:gd name="connsiteY20" fmla="*/ 1615440 h 3830320"/>
              <a:gd name="connsiteX21" fmla="*/ 4531360 w 11541760"/>
              <a:gd name="connsiteY21" fmla="*/ 1391920 h 3830320"/>
              <a:gd name="connsiteX22" fmla="*/ 4500880 w 11541760"/>
              <a:gd name="connsiteY22" fmla="*/ 1280160 h 3830320"/>
              <a:gd name="connsiteX23" fmla="*/ 4318000 w 11541760"/>
              <a:gd name="connsiteY23" fmla="*/ 863600 h 3830320"/>
              <a:gd name="connsiteX24" fmla="*/ 4257040 w 11541760"/>
              <a:gd name="connsiteY24" fmla="*/ 762000 h 3830320"/>
              <a:gd name="connsiteX25" fmla="*/ 4236720 w 11541760"/>
              <a:gd name="connsiteY25" fmla="*/ 731520 h 3830320"/>
              <a:gd name="connsiteX26" fmla="*/ 4043680 w 11541760"/>
              <a:gd name="connsiteY26" fmla="*/ 416560 h 3830320"/>
              <a:gd name="connsiteX27" fmla="*/ 3799840 w 11541760"/>
              <a:gd name="connsiteY27" fmla="*/ 142240 h 3830320"/>
              <a:gd name="connsiteX28" fmla="*/ 3708400 w 11541760"/>
              <a:gd name="connsiteY28" fmla="*/ 101600 h 3830320"/>
              <a:gd name="connsiteX29" fmla="*/ 3423920 w 11541760"/>
              <a:gd name="connsiteY29" fmla="*/ 0 h 3830320"/>
              <a:gd name="connsiteX30" fmla="*/ 3251200 w 11541760"/>
              <a:gd name="connsiteY30" fmla="*/ 10160 h 3830320"/>
              <a:gd name="connsiteX31" fmla="*/ 2875280 w 11541760"/>
              <a:gd name="connsiteY31" fmla="*/ 81280 h 3830320"/>
              <a:gd name="connsiteX32" fmla="*/ 2489200 w 11541760"/>
              <a:gd name="connsiteY32" fmla="*/ 345440 h 3830320"/>
              <a:gd name="connsiteX33" fmla="*/ 1971040 w 11541760"/>
              <a:gd name="connsiteY33" fmla="*/ 497840 h 3830320"/>
              <a:gd name="connsiteX34" fmla="*/ 0 w 11541760"/>
              <a:gd name="connsiteY34"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35520 w 11541760"/>
              <a:gd name="connsiteY12" fmla="*/ 497840 h 3830320"/>
              <a:gd name="connsiteX13" fmla="*/ 7010400 w 11541760"/>
              <a:gd name="connsiteY13" fmla="*/ 731520 h 3830320"/>
              <a:gd name="connsiteX14" fmla="*/ 6604000 w 11541760"/>
              <a:gd name="connsiteY14" fmla="*/ 1066800 h 3830320"/>
              <a:gd name="connsiteX15" fmla="*/ 6258560 w 11541760"/>
              <a:gd name="connsiteY15" fmla="*/ 1371600 h 3830320"/>
              <a:gd name="connsiteX16" fmla="*/ 6187440 w 11541760"/>
              <a:gd name="connsiteY16" fmla="*/ 1442720 h 3830320"/>
              <a:gd name="connsiteX17" fmla="*/ 5689600 w 11541760"/>
              <a:gd name="connsiteY17" fmla="*/ 1656080 h 3830320"/>
              <a:gd name="connsiteX18" fmla="*/ 5588000 w 11541760"/>
              <a:gd name="connsiteY18" fmla="*/ 1666240 h 3830320"/>
              <a:gd name="connsiteX19" fmla="*/ 5537200 w 11541760"/>
              <a:gd name="connsiteY19" fmla="*/ 1676400 h 3830320"/>
              <a:gd name="connsiteX20" fmla="*/ 4876800 w 11541760"/>
              <a:gd name="connsiteY20" fmla="*/ 1615440 h 3830320"/>
              <a:gd name="connsiteX21" fmla="*/ 4531360 w 11541760"/>
              <a:gd name="connsiteY21" fmla="*/ 1391920 h 3830320"/>
              <a:gd name="connsiteX22" fmla="*/ 4500880 w 11541760"/>
              <a:gd name="connsiteY22" fmla="*/ 1280160 h 3830320"/>
              <a:gd name="connsiteX23" fmla="*/ 4318000 w 11541760"/>
              <a:gd name="connsiteY23" fmla="*/ 863600 h 3830320"/>
              <a:gd name="connsiteX24" fmla="*/ 4257040 w 11541760"/>
              <a:gd name="connsiteY24" fmla="*/ 762000 h 3830320"/>
              <a:gd name="connsiteX25" fmla="*/ 4236720 w 11541760"/>
              <a:gd name="connsiteY25" fmla="*/ 731520 h 3830320"/>
              <a:gd name="connsiteX26" fmla="*/ 4043680 w 11541760"/>
              <a:gd name="connsiteY26" fmla="*/ 416560 h 3830320"/>
              <a:gd name="connsiteX27" fmla="*/ 3931920 w 11541760"/>
              <a:gd name="connsiteY27" fmla="*/ 152400 h 3830320"/>
              <a:gd name="connsiteX28" fmla="*/ 3708400 w 11541760"/>
              <a:gd name="connsiteY28" fmla="*/ 101600 h 3830320"/>
              <a:gd name="connsiteX29" fmla="*/ 3423920 w 11541760"/>
              <a:gd name="connsiteY29" fmla="*/ 0 h 3830320"/>
              <a:gd name="connsiteX30" fmla="*/ 3251200 w 11541760"/>
              <a:gd name="connsiteY30" fmla="*/ 10160 h 3830320"/>
              <a:gd name="connsiteX31" fmla="*/ 2875280 w 11541760"/>
              <a:gd name="connsiteY31" fmla="*/ 81280 h 3830320"/>
              <a:gd name="connsiteX32" fmla="*/ 2489200 w 11541760"/>
              <a:gd name="connsiteY32" fmla="*/ 345440 h 3830320"/>
              <a:gd name="connsiteX33" fmla="*/ 1971040 w 11541760"/>
              <a:gd name="connsiteY33" fmla="*/ 497840 h 3830320"/>
              <a:gd name="connsiteX34" fmla="*/ 0 w 11541760"/>
              <a:gd name="connsiteY34"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35520 w 11541760"/>
              <a:gd name="connsiteY12" fmla="*/ 497840 h 3830320"/>
              <a:gd name="connsiteX13" fmla="*/ 7010400 w 11541760"/>
              <a:gd name="connsiteY13" fmla="*/ 731520 h 3830320"/>
              <a:gd name="connsiteX14" fmla="*/ 6604000 w 11541760"/>
              <a:gd name="connsiteY14" fmla="*/ 1066800 h 3830320"/>
              <a:gd name="connsiteX15" fmla="*/ 6258560 w 11541760"/>
              <a:gd name="connsiteY15" fmla="*/ 1371600 h 3830320"/>
              <a:gd name="connsiteX16" fmla="*/ 6187440 w 11541760"/>
              <a:gd name="connsiteY16" fmla="*/ 1442720 h 3830320"/>
              <a:gd name="connsiteX17" fmla="*/ 5689600 w 11541760"/>
              <a:gd name="connsiteY17" fmla="*/ 1656080 h 3830320"/>
              <a:gd name="connsiteX18" fmla="*/ 5588000 w 11541760"/>
              <a:gd name="connsiteY18" fmla="*/ 1666240 h 3830320"/>
              <a:gd name="connsiteX19" fmla="*/ 5537200 w 11541760"/>
              <a:gd name="connsiteY19" fmla="*/ 1676400 h 3830320"/>
              <a:gd name="connsiteX20" fmla="*/ 4876800 w 11541760"/>
              <a:gd name="connsiteY20" fmla="*/ 1615440 h 3830320"/>
              <a:gd name="connsiteX21" fmla="*/ 4531360 w 11541760"/>
              <a:gd name="connsiteY21" fmla="*/ 1391920 h 3830320"/>
              <a:gd name="connsiteX22" fmla="*/ 4500880 w 11541760"/>
              <a:gd name="connsiteY22" fmla="*/ 1280160 h 3830320"/>
              <a:gd name="connsiteX23" fmla="*/ 4318000 w 11541760"/>
              <a:gd name="connsiteY23" fmla="*/ 863600 h 3830320"/>
              <a:gd name="connsiteX24" fmla="*/ 4257040 w 11541760"/>
              <a:gd name="connsiteY24" fmla="*/ 762000 h 3830320"/>
              <a:gd name="connsiteX25" fmla="*/ 4236720 w 11541760"/>
              <a:gd name="connsiteY25" fmla="*/ 731520 h 3830320"/>
              <a:gd name="connsiteX26" fmla="*/ 4145280 w 11541760"/>
              <a:gd name="connsiteY26" fmla="*/ 426720 h 3830320"/>
              <a:gd name="connsiteX27" fmla="*/ 3931920 w 11541760"/>
              <a:gd name="connsiteY27" fmla="*/ 152400 h 3830320"/>
              <a:gd name="connsiteX28" fmla="*/ 3708400 w 11541760"/>
              <a:gd name="connsiteY28" fmla="*/ 101600 h 3830320"/>
              <a:gd name="connsiteX29" fmla="*/ 3423920 w 11541760"/>
              <a:gd name="connsiteY29" fmla="*/ 0 h 3830320"/>
              <a:gd name="connsiteX30" fmla="*/ 3251200 w 11541760"/>
              <a:gd name="connsiteY30" fmla="*/ 10160 h 3830320"/>
              <a:gd name="connsiteX31" fmla="*/ 2875280 w 11541760"/>
              <a:gd name="connsiteY31" fmla="*/ 81280 h 3830320"/>
              <a:gd name="connsiteX32" fmla="*/ 2489200 w 11541760"/>
              <a:gd name="connsiteY32" fmla="*/ 345440 h 3830320"/>
              <a:gd name="connsiteX33" fmla="*/ 1971040 w 11541760"/>
              <a:gd name="connsiteY33" fmla="*/ 497840 h 3830320"/>
              <a:gd name="connsiteX34" fmla="*/ 0 w 11541760"/>
              <a:gd name="connsiteY34"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35520 w 11541760"/>
              <a:gd name="connsiteY12" fmla="*/ 497840 h 3830320"/>
              <a:gd name="connsiteX13" fmla="*/ 7010400 w 11541760"/>
              <a:gd name="connsiteY13" fmla="*/ 731520 h 3830320"/>
              <a:gd name="connsiteX14" fmla="*/ 6604000 w 11541760"/>
              <a:gd name="connsiteY14" fmla="*/ 1066800 h 3830320"/>
              <a:gd name="connsiteX15" fmla="*/ 6258560 w 11541760"/>
              <a:gd name="connsiteY15" fmla="*/ 1371600 h 3830320"/>
              <a:gd name="connsiteX16" fmla="*/ 6187440 w 11541760"/>
              <a:gd name="connsiteY16" fmla="*/ 1442720 h 3830320"/>
              <a:gd name="connsiteX17" fmla="*/ 5689600 w 11541760"/>
              <a:gd name="connsiteY17" fmla="*/ 1656080 h 3830320"/>
              <a:gd name="connsiteX18" fmla="*/ 5588000 w 11541760"/>
              <a:gd name="connsiteY18" fmla="*/ 1666240 h 3830320"/>
              <a:gd name="connsiteX19" fmla="*/ 5537200 w 11541760"/>
              <a:gd name="connsiteY19" fmla="*/ 1676400 h 3830320"/>
              <a:gd name="connsiteX20" fmla="*/ 4876800 w 11541760"/>
              <a:gd name="connsiteY20" fmla="*/ 1615440 h 3830320"/>
              <a:gd name="connsiteX21" fmla="*/ 4531360 w 11541760"/>
              <a:gd name="connsiteY21" fmla="*/ 1391920 h 3830320"/>
              <a:gd name="connsiteX22" fmla="*/ 4500880 w 11541760"/>
              <a:gd name="connsiteY22" fmla="*/ 1280160 h 3830320"/>
              <a:gd name="connsiteX23" fmla="*/ 4318000 w 11541760"/>
              <a:gd name="connsiteY23" fmla="*/ 863600 h 3830320"/>
              <a:gd name="connsiteX24" fmla="*/ 4257040 w 11541760"/>
              <a:gd name="connsiteY24" fmla="*/ 762000 h 3830320"/>
              <a:gd name="connsiteX25" fmla="*/ 4246880 w 11541760"/>
              <a:gd name="connsiteY25" fmla="*/ 670560 h 3830320"/>
              <a:gd name="connsiteX26" fmla="*/ 4145280 w 11541760"/>
              <a:gd name="connsiteY26" fmla="*/ 426720 h 3830320"/>
              <a:gd name="connsiteX27" fmla="*/ 3931920 w 11541760"/>
              <a:gd name="connsiteY27" fmla="*/ 152400 h 3830320"/>
              <a:gd name="connsiteX28" fmla="*/ 3708400 w 11541760"/>
              <a:gd name="connsiteY28" fmla="*/ 101600 h 3830320"/>
              <a:gd name="connsiteX29" fmla="*/ 3423920 w 11541760"/>
              <a:gd name="connsiteY29" fmla="*/ 0 h 3830320"/>
              <a:gd name="connsiteX30" fmla="*/ 3251200 w 11541760"/>
              <a:gd name="connsiteY30" fmla="*/ 10160 h 3830320"/>
              <a:gd name="connsiteX31" fmla="*/ 2875280 w 11541760"/>
              <a:gd name="connsiteY31" fmla="*/ 81280 h 3830320"/>
              <a:gd name="connsiteX32" fmla="*/ 2489200 w 11541760"/>
              <a:gd name="connsiteY32" fmla="*/ 345440 h 3830320"/>
              <a:gd name="connsiteX33" fmla="*/ 1971040 w 11541760"/>
              <a:gd name="connsiteY33" fmla="*/ 497840 h 3830320"/>
              <a:gd name="connsiteX34" fmla="*/ 0 w 11541760"/>
              <a:gd name="connsiteY34"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35520 w 11541760"/>
              <a:gd name="connsiteY12" fmla="*/ 497840 h 3830320"/>
              <a:gd name="connsiteX13" fmla="*/ 7010400 w 11541760"/>
              <a:gd name="connsiteY13" fmla="*/ 731520 h 3830320"/>
              <a:gd name="connsiteX14" fmla="*/ 6604000 w 11541760"/>
              <a:gd name="connsiteY14" fmla="*/ 1066800 h 3830320"/>
              <a:gd name="connsiteX15" fmla="*/ 6258560 w 11541760"/>
              <a:gd name="connsiteY15" fmla="*/ 1371600 h 3830320"/>
              <a:gd name="connsiteX16" fmla="*/ 6187440 w 11541760"/>
              <a:gd name="connsiteY16" fmla="*/ 1442720 h 3830320"/>
              <a:gd name="connsiteX17" fmla="*/ 5689600 w 11541760"/>
              <a:gd name="connsiteY17" fmla="*/ 1656080 h 3830320"/>
              <a:gd name="connsiteX18" fmla="*/ 5588000 w 11541760"/>
              <a:gd name="connsiteY18" fmla="*/ 1666240 h 3830320"/>
              <a:gd name="connsiteX19" fmla="*/ 5537200 w 11541760"/>
              <a:gd name="connsiteY19" fmla="*/ 1676400 h 3830320"/>
              <a:gd name="connsiteX20" fmla="*/ 4876800 w 11541760"/>
              <a:gd name="connsiteY20" fmla="*/ 1615440 h 3830320"/>
              <a:gd name="connsiteX21" fmla="*/ 4531360 w 11541760"/>
              <a:gd name="connsiteY21" fmla="*/ 1391920 h 3830320"/>
              <a:gd name="connsiteX22" fmla="*/ 4500880 w 11541760"/>
              <a:gd name="connsiteY22" fmla="*/ 1280160 h 3830320"/>
              <a:gd name="connsiteX23" fmla="*/ 4318000 w 11541760"/>
              <a:gd name="connsiteY23" fmla="*/ 863600 h 3830320"/>
              <a:gd name="connsiteX24" fmla="*/ 4246880 w 11541760"/>
              <a:gd name="connsiteY24" fmla="*/ 670560 h 3830320"/>
              <a:gd name="connsiteX25" fmla="*/ 4145280 w 11541760"/>
              <a:gd name="connsiteY25" fmla="*/ 426720 h 3830320"/>
              <a:gd name="connsiteX26" fmla="*/ 3931920 w 11541760"/>
              <a:gd name="connsiteY26" fmla="*/ 152400 h 3830320"/>
              <a:gd name="connsiteX27" fmla="*/ 3708400 w 11541760"/>
              <a:gd name="connsiteY27" fmla="*/ 101600 h 3830320"/>
              <a:gd name="connsiteX28" fmla="*/ 3423920 w 11541760"/>
              <a:gd name="connsiteY28" fmla="*/ 0 h 3830320"/>
              <a:gd name="connsiteX29" fmla="*/ 3251200 w 11541760"/>
              <a:gd name="connsiteY29" fmla="*/ 10160 h 3830320"/>
              <a:gd name="connsiteX30" fmla="*/ 2875280 w 11541760"/>
              <a:gd name="connsiteY30" fmla="*/ 81280 h 3830320"/>
              <a:gd name="connsiteX31" fmla="*/ 2489200 w 11541760"/>
              <a:gd name="connsiteY31" fmla="*/ 345440 h 3830320"/>
              <a:gd name="connsiteX32" fmla="*/ 1971040 w 11541760"/>
              <a:gd name="connsiteY32" fmla="*/ 497840 h 3830320"/>
              <a:gd name="connsiteX33" fmla="*/ 0 w 11541760"/>
              <a:gd name="connsiteY33"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35520 w 11541760"/>
              <a:gd name="connsiteY12" fmla="*/ 497840 h 3830320"/>
              <a:gd name="connsiteX13" fmla="*/ 7010400 w 11541760"/>
              <a:gd name="connsiteY13" fmla="*/ 731520 h 3830320"/>
              <a:gd name="connsiteX14" fmla="*/ 6604000 w 11541760"/>
              <a:gd name="connsiteY14" fmla="*/ 1066800 h 3830320"/>
              <a:gd name="connsiteX15" fmla="*/ 6258560 w 11541760"/>
              <a:gd name="connsiteY15" fmla="*/ 1371600 h 3830320"/>
              <a:gd name="connsiteX16" fmla="*/ 6187440 w 11541760"/>
              <a:gd name="connsiteY16" fmla="*/ 1442720 h 3830320"/>
              <a:gd name="connsiteX17" fmla="*/ 5689600 w 11541760"/>
              <a:gd name="connsiteY17" fmla="*/ 1656080 h 3830320"/>
              <a:gd name="connsiteX18" fmla="*/ 5588000 w 11541760"/>
              <a:gd name="connsiteY18" fmla="*/ 1666240 h 3830320"/>
              <a:gd name="connsiteX19" fmla="*/ 5537200 w 11541760"/>
              <a:gd name="connsiteY19" fmla="*/ 1676400 h 3830320"/>
              <a:gd name="connsiteX20" fmla="*/ 4876800 w 11541760"/>
              <a:gd name="connsiteY20" fmla="*/ 1615440 h 3830320"/>
              <a:gd name="connsiteX21" fmla="*/ 4531360 w 11541760"/>
              <a:gd name="connsiteY21" fmla="*/ 1391920 h 3830320"/>
              <a:gd name="connsiteX22" fmla="*/ 4500880 w 11541760"/>
              <a:gd name="connsiteY22" fmla="*/ 1280160 h 3830320"/>
              <a:gd name="connsiteX23" fmla="*/ 4358640 w 11541760"/>
              <a:gd name="connsiteY23" fmla="*/ 873760 h 3830320"/>
              <a:gd name="connsiteX24" fmla="*/ 4246880 w 11541760"/>
              <a:gd name="connsiteY24" fmla="*/ 670560 h 3830320"/>
              <a:gd name="connsiteX25" fmla="*/ 4145280 w 11541760"/>
              <a:gd name="connsiteY25" fmla="*/ 426720 h 3830320"/>
              <a:gd name="connsiteX26" fmla="*/ 3931920 w 11541760"/>
              <a:gd name="connsiteY26" fmla="*/ 152400 h 3830320"/>
              <a:gd name="connsiteX27" fmla="*/ 3708400 w 11541760"/>
              <a:gd name="connsiteY27" fmla="*/ 101600 h 3830320"/>
              <a:gd name="connsiteX28" fmla="*/ 3423920 w 11541760"/>
              <a:gd name="connsiteY28" fmla="*/ 0 h 3830320"/>
              <a:gd name="connsiteX29" fmla="*/ 3251200 w 11541760"/>
              <a:gd name="connsiteY29" fmla="*/ 10160 h 3830320"/>
              <a:gd name="connsiteX30" fmla="*/ 2875280 w 11541760"/>
              <a:gd name="connsiteY30" fmla="*/ 81280 h 3830320"/>
              <a:gd name="connsiteX31" fmla="*/ 2489200 w 11541760"/>
              <a:gd name="connsiteY31" fmla="*/ 345440 h 3830320"/>
              <a:gd name="connsiteX32" fmla="*/ 1971040 w 11541760"/>
              <a:gd name="connsiteY32" fmla="*/ 497840 h 3830320"/>
              <a:gd name="connsiteX33" fmla="*/ 0 w 11541760"/>
              <a:gd name="connsiteY33"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35520 w 11541760"/>
              <a:gd name="connsiteY12" fmla="*/ 497840 h 3830320"/>
              <a:gd name="connsiteX13" fmla="*/ 7010400 w 11541760"/>
              <a:gd name="connsiteY13" fmla="*/ 731520 h 3830320"/>
              <a:gd name="connsiteX14" fmla="*/ 6604000 w 11541760"/>
              <a:gd name="connsiteY14" fmla="*/ 1066800 h 3830320"/>
              <a:gd name="connsiteX15" fmla="*/ 6258560 w 11541760"/>
              <a:gd name="connsiteY15" fmla="*/ 1371600 h 3830320"/>
              <a:gd name="connsiteX16" fmla="*/ 6187440 w 11541760"/>
              <a:gd name="connsiteY16" fmla="*/ 1442720 h 3830320"/>
              <a:gd name="connsiteX17" fmla="*/ 5689600 w 11541760"/>
              <a:gd name="connsiteY17" fmla="*/ 1656080 h 3830320"/>
              <a:gd name="connsiteX18" fmla="*/ 5537200 w 11541760"/>
              <a:gd name="connsiteY18" fmla="*/ 1676400 h 3830320"/>
              <a:gd name="connsiteX19" fmla="*/ 4876800 w 11541760"/>
              <a:gd name="connsiteY19" fmla="*/ 1615440 h 3830320"/>
              <a:gd name="connsiteX20" fmla="*/ 4531360 w 11541760"/>
              <a:gd name="connsiteY20" fmla="*/ 1391920 h 3830320"/>
              <a:gd name="connsiteX21" fmla="*/ 4500880 w 11541760"/>
              <a:gd name="connsiteY21" fmla="*/ 1280160 h 3830320"/>
              <a:gd name="connsiteX22" fmla="*/ 4358640 w 11541760"/>
              <a:gd name="connsiteY22" fmla="*/ 873760 h 3830320"/>
              <a:gd name="connsiteX23" fmla="*/ 4246880 w 11541760"/>
              <a:gd name="connsiteY23" fmla="*/ 670560 h 3830320"/>
              <a:gd name="connsiteX24" fmla="*/ 4145280 w 11541760"/>
              <a:gd name="connsiteY24" fmla="*/ 426720 h 3830320"/>
              <a:gd name="connsiteX25" fmla="*/ 3931920 w 11541760"/>
              <a:gd name="connsiteY25" fmla="*/ 152400 h 3830320"/>
              <a:gd name="connsiteX26" fmla="*/ 3708400 w 11541760"/>
              <a:gd name="connsiteY26" fmla="*/ 101600 h 3830320"/>
              <a:gd name="connsiteX27" fmla="*/ 3423920 w 11541760"/>
              <a:gd name="connsiteY27" fmla="*/ 0 h 3830320"/>
              <a:gd name="connsiteX28" fmla="*/ 3251200 w 11541760"/>
              <a:gd name="connsiteY28" fmla="*/ 10160 h 3830320"/>
              <a:gd name="connsiteX29" fmla="*/ 2875280 w 11541760"/>
              <a:gd name="connsiteY29" fmla="*/ 81280 h 3830320"/>
              <a:gd name="connsiteX30" fmla="*/ 2489200 w 11541760"/>
              <a:gd name="connsiteY30" fmla="*/ 345440 h 3830320"/>
              <a:gd name="connsiteX31" fmla="*/ 1971040 w 11541760"/>
              <a:gd name="connsiteY31" fmla="*/ 497840 h 3830320"/>
              <a:gd name="connsiteX32" fmla="*/ 0 w 11541760"/>
              <a:gd name="connsiteY32"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35520 w 11541760"/>
              <a:gd name="connsiteY12" fmla="*/ 497840 h 3830320"/>
              <a:gd name="connsiteX13" fmla="*/ 6979920 w 11541760"/>
              <a:gd name="connsiteY13" fmla="*/ 660400 h 3830320"/>
              <a:gd name="connsiteX14" fmla="*/ 6604000 w 11541760"/>
              <a:gd name="connsiteY14" fmla="*/ 1066800 h 3830320"/>
              <a:gd name="connsiteX15" fmla="*/ 6258560 w 11541760"/>
              <a:gd name="connsiteY15" fmla="*/ 1371600 h 3830320"/>
              <a:gd name="connsiteX16" fmla="*/ 6187440 w 11541760"/>
              <a:gd name="connsiteY16" fmla="*/ 1442720 h 3830320"/>
              <a:gd name="connsiteX17" fmla="*/ 5689600 w 11541760"/>
              <a:gd name="connsiteY17" fmla="*/ 1656080 h 3830320"/>
              <a:gd name="connsiteX18" fmla="*/ 5537200 w 11541760"/>
              <a:gd name="connsiteY18" fmla="*/ 1676400 h 3830320"/>
              <a:gd name="connsiteX19" fmla="*/ 4876800 w 11541760"/>
              <a:gd name="connsiteY19" fmla="*/ 1615440 h 3830320"/>
              <a:gd name="connsiteX20" fmla="*/ 4531360 w 11541760"/>
              <a:gd name="connsiteY20" fmla="*/ 1391920 h 3830320"/>
              <a:gd name="connsiteX21" fmla="*/ 4500880 w 11541760"/>
              <a:gd name="connsiteY21" fmla="*/ 1280160 h 3830320"/>
              <a:gd name="connsiteX22" fmla="*/ 4358640 w 11541760"/>
              <a:gd name="connsiteY22" fmla="*/ 873760 h 3830320"/>
              <a:gd name="connsiteX23" fmla="*/ 4246880 w 11541760"/>
              <a:gd name="connsiteY23" fmla="*/ 670560 h 3830320"/>
              <a:gd name="connsiteX24" fmla="*/ 4145280 w 11541760"/>
              <a:gd name="connsiteY24" fmla="*/ 426720 h 3830320"/>
              <a:gd name="connsiteX25" fmla="*/ 3931920 w 11541760"/>
              <a:gd name="connsiteY25" fmla="*/ 152400 h 3830320"/>
              <a:gd name="connsiteX26" fmla="*/ 3708400 w 11541760"/>
              <a:gd name="connsiteY26" fmla="*/ 101600 h 3830320"/>
              <a:gd name="connsiteX27" fmla="*/ 3423920 w 11541760"/>
              <a:gd name="connsiteY27" fmla="*/ 0 h 3830320"/>
              <a:gd name="connsiteX28" fmla="*/ 3251200 w 11541760"/>
              <a:gd name="connsiteY28" fmla="*/ 10160 h 3830320"/>
              <a:gd name="connsiteX29" fmla="*/ 2875280 w 11541760"/>
              <a:gd name="connsiteY29" fmla="*/ 81280 h 3830320"/>
              <a:gd name="connsiteX30" fmla="*/ 2489200 w 11541760"/>
              <a:gd name="connsiteY30" fmla="*/ 345440 h 3830320"/>
              <a:gd name="connsiteX31" fmla="*/ 1971040 w 11541760"/>
              <a:gd name="connsiteY31" fmla="*/ 497840 h 3830320"/>
              <a:gd name="connsiteX32" fmla="*/ 0 w 11541760"/>
              <a:gd name="connsiteY32"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15200 w 11541760"/>
              <a:gd name="connsiteY12" fmla="*/ 447040 h 3830320"/>
              <a:gd name="connsiteX13" fmla="*/ 6979920 w 11541760"/>
              <a:gd name="connsiteY13" fmla="*/ 660400 h 3830320"/>
              <a:gd name="connsiteX14" fmla="*/ 6604000 w 11541760"/>
              <a:gd name="connsiteY14" fmla="*/ 1066800 h 3830320"/>
              <a:gd name="connsiteX15" fmla="*/ 6258560 w 11541760"/>
              <a:gd name="connsiteY15" fmla="*/ 1371600 h 3830320"/>
              <a:gd name="connsiteX16" fmla="*/ 6187440 w 11541760"/>
              <a:gd name="connsiteY16" fmla="*/ 1442720 h 3830320"/>
              <a:gd name="connsiteX17" fmla="*/ 5689600 w 11541760"/>
              <a:gd name="connsiteY17" fmla="*/ 1656080 h 3830320"/>
              <a:gd name="connsiteX18" fmla="*/ 5537200 w 11541760"/>
              <a:gd name="connsiteY18" fmla="*/ 1676400 h 3830320"/>
              <a:gd name="connsiteX19" fmla="*/ 4876800 w 11541760"/>
              <a:gd name="connsiteY19" fmla="*/ 1615440 h 3830320"/>
              <a:gd name="connsiteX20" fmla="*/ 4531360 w 11541760"/>
              <a:gd name="connsiteY20" fmla="*/ 1391920 h 3830320"/>
              <a:gd name="connsiteX21" fmla="*/ 4500880 w 11541760"/>
              <a:gd name="connsiteY21" fmla="*/ 1280160 h 3830320"/>
              <a:gd name="connsiteX22" fmla="*/ 4358640 w 11541760"/>
              <a:gd name="connsiteY22" fmla="*/ 873760 h 3830320"/>
              <a:gd name="connsiteX23" fmla="*/ 4246880 w 11541760"/>
              <a:gd name="connsiteY23" fmla="*/ 670560 h 3830320"/>
              <a:gd name="connsiteX24" fmla="*/ 4145280 w 11541760"/>
              <a:gd name="connsiteY24" fmla="*/ 426720 h 3830320"/>
              <a:gd name="connsiteX25" fmla="*/ 3931920 w 11541760"/>
              <a:gd name="connsiteY25" fmla="*/ 152400 h 3830320"/>
              <a:gd name="connsiteX26" fmla="*/ 3708400 w 11541760"/>
              <a:gd name="connsiteY26" fmla="*/ 101600 h 3830320"/>
              <a:gd name="connsiteX27" fmla="*/ 3423920 w 11541760"/>
              <a:gd name="connsiteY27" fmla="*/ 0 h 3830320"/>
              <a:gd name="connsiteX28" fmla="*/ 3251200 w 11541760"/>
              <a:gd name="connsiteY28" fmla="*/ 10160 h 3830320"/>
              <a:gd name="connsiteX29" fmla="*/ 2875280 w 11541760"/>
              <a:gd name="connsiteY29" fmla="*/ 81280 h 3830320"/>
              <a:gd name="connsiteX30" fmla="*/ 2489200 w 11541760"/>
              <a:gd name="connsiteY30" fmla="*/ 345440 h 3830320"/>
              <a:gd name="connsiteX31" fmla="*/ 1971040 w 11541760"/>
              <a:gd name="connsiteY31" fmla="*/ 497840 h 3830320"/>
              <a:gd name="connsiteX32" fmla="*/ 0 w 11541760"/>
              <a:gd name="connsiteY32"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15200 w 11541760"/>
              <a:gd name="connsiteY12" fmla="*/ 447040 h 3830320"/>
              <a:gd name="connsiteX13" fmla="*/ 6979920 w 11541760"/>
              <a:gd name="connsiteY13" fmla="*/ 660400 h 3830320"/>
              <a:gd name="connsiteX14" fmla="*/ 6604000 w 11541760"/>
              <a:gd name="connsiteY14" fmla="*/ 1066800 h 3830320"/>
              <a:gd name="connsiteX15" fmla="*/ 6187440 w 11541760"/>
              <a:gd name="connsiteY15" fmla="*/ 1442720 h 3830320"/>
              <a:gd name="connsiteX16" fmla="*/ 5689600 w 11541760"/>
              <a:gd name="connsiteY16" fmla="*/ 1656080 h 3830320"/>
              <a:gd name="connsiteX17" fmla="*/ 5537200 w 11541760"/>
              <a:gd name="connsiteY17" fmla="*/ 1676400 h 3830320"/>
              <a:gd name="connsiteX18" fmla="*/ 4876800 w 11541760"/>
              <a:gd name="connsiteY18" fmla="*/ 1615440 h 3830320"/>
              <a:gd name="connsiteX19" fmla="*/ 4531360 w 11541760"/>
              <a:gd name="connsiteY19" fmla="*/ 1391920 h 3830320"/>
              <a:gd name="connsiteX20" fmla="*/ 4500880 w 11541760"/>
              <a:gd name="connsiteY20" fmla="*/ 1280160 h 3830320"/>
              <a:gd name="connsiteX21" fmla="*/ 4358640 w 11541760"/>
              <a:gd name="connsiteY21" fmla="*/ 873760 h 3830320"/>
              <a:gd name="connsiteX22" fmla="*/ 4246880 w 11541760"/>
              <a:gd name="connsiteY22" fmla="*/ 670560 h 3830320"/>
              <a:gd name="connsiteX23" fmla="*/ 4145280 w 11541760"/>
              <a:gd name="connsiteY23" fmla="*/ 426720 h 3830320"/>
              <a:gd name="connsiteX24" fmla="*/ 3931920 w 11541760"/>
              <a:gd name="connsiteY24" fmla="*/ 152400 h 3830320"/>
              <a:gd name="connsiteX25" fmla="*/ 3708400 w 11541760"/>
              <a:gd name="connsiteY25" fmla="*/ 101600 h 3830320"/>
              <a:gd name="connsiteX26" fmla="*/ 3423920 w 11541760"/>
              <a:gd name="connsiteY26" fmla="*/ 0 h 3830320"/>
              <a:gd name="connsiteX27" fmla="*/ 3251200 w 11541760"/>
              <a:gd name="connsiteY27" fmla="*/ 10160 h 3830320"/>
              <a:gd name="connsiteX28" fmla="*/ 2875280 w 11541760"/>
              <a:gd name="connsiteY28" fmla="*/ 81280 h 3830320"/>
              <a:gd name="connsiteX29" fmla="*/ 2489200 w 11541760"/>
              <a:gd name="connsiteY29" fmla="*/ 345440 h 3830320"/>
              <a:gd name="connsiteX30" fmla="*/ 1971040 w 11541760"/>
              <a:gd name="connsiteY30" fmla="*/ 497840 h 3830320"/>
              <a:gd name="connsiteX31" fmla="*/ 0 w 11541760"/>
              <a:gd name="connsiteY31"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15200 w 11541760"/>
              <a:gd name="connsiteY12" fmla="*/ 447040 h 3830320"/>
              <a:gd name="connsiteX13" fmla="*/ 6979920 w 11541760"/>
              <a:gd name="connsiteY13" fmla="*/ 660400 h 3830320"/>
              <a:gd name="connsiteX14" fmla="*/ 6604000 w 11541760"/>
              <a:gd name="connsiteY14" fmla="*/ 1066800 h 3830320"/>
              <a:gd name="connsiteX15" fmla="*/ 6217920 w 11541760"/>
              <a:gd name="connsiteY15" fmla="*/ 1391920 h 3830320"/>
              <a:gd name="connsiteX16" fmla="*/ 5689600 w 11541760"/>
              <a:gd name="connsiteY16" fmla="*/ 1656080 h 3830320"/>
              <a:gd name="connsiteX17" fmla="*/ 5537200 w 11541760"/>
              <a:gd name="connsiteY17" fmla="*/ 1676400 h 3830320"/>
              <a:gd name="connsiteX18" fmla="*/ 4876800 w 11541760"/>
              <a:gd name="connsiteY18" fmla="*/ 1615440 h 3830320"/>
              <a:gd name="connsiteX19" fmla="*/ 4531360 w 11541760"/>
              <a:gd name="connsiteY19" fmla="*/ 1391920 h 3830320"/>
              <a:gd name="connsiteX20" fmla="*/ 4500880 w 11541760"/>
              <a:gd name="connsiteY20" fmla="*/ 1280160 h 3830320"/>
              <a:gd name="connsiteX21" fmla="*/ 4358640 w 11541760"/>
              <a:gd name="connsiteY21" fmla="*/ 873760 h 3830320"/>
              <a:gd name="connsiteX22" fmla="*/ 4246880 w 11541760"/>
              <a:gd name="connsiteY22" fmla="*/ 670560 h 3830320"/>
              <a:gd name="connsiteX23" fmla="*/ 4145280 w 11541760"/>
              <a:gd name="connsiteY23" fmla="*/ 426720 h 3830320"/>
              <a:gd name="connsiteX24" fmla="*/ 3931920 w 11541760"/>
              <a:gd name="connsiteY24" fmla="*/ 152400 h 3830320"/>
              <a:gd name="connsiteX25" fmla="*/ 3708400 w 11541760"/>
              <a:gd name="connsiteY25" fmla="*/ 101600 h 3830320"/>
              <a:gd name="connsiteX26" fmla="*/ 3423920 w 11541760"/>
              <a:gd name="connsiteY26" fmla="*/ 0 h 3830320"/>
              <a:gd name="connsiteX27" fmla="*/ 3251200 w 11541760"/>
              <a:gd name="connsiteY27" fmla="*/ 10160 h 3830320"/>
              <a:gd name="connsiteX28" fmla="*/ 2875280 w 11541760"/>
              <a:gd name="connsiteY28" fmla="*/ 81280 h 3830320"/>
              <a:gd name="connsiteX29" fmla="*/ 2489200 w 11541760"/>
              <a:gd name="connsiteY29" fmla="*/ 345440 h 3830320"/>
              <a:gd name="connsiteX30" fmla="*/ 1971040 w 11541760"/>
              <a:gd name="connsiteY30" fmla="*/ 497840 h 3830320"/>
              <a:gd name="connsiteX31" fmla="*/ 0 w 11541760"/>
              <a:gd name="connsiteY31"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15200 w 11541760"/>
              <a:gd name="connsiteY12" fmla="*/ 447040 h 3830320"/>
              <a:gd name="connsiteX13" fmla="*/ 6979920 w 11541760"/>
              <a:gd name="connsiteY13" fmla="*/ 660400 h 3830320"/>
              <a:gd name="connsiteX14" fmla="*/ 6604000 w 11541760"/>
              <a:gd name="connsiteY14" fmla="*/ 1066800 h 3830320"/>
              <a:gd name="connsiteX15" fmla="*/ 6217920 w 11541760"/>
              <a:gd name="connsiteY15" fmla="*/ 1391920 h 3830320"/>
              <a:gd name="connsiteX16" fmla="*/ 5760720 w 11541760"/>
              <a:gd name="connsiteY16" fmla="*/ 1645920 h 3830320"/>
              <a:gd name="connsiteX17" fmla="*/ 5537200 w 11541760"/>
              <a:gd name="connsiteY17" fmla="*/ 1676400 h 3830320"/>
              <a:gd name="connsiteX18" fmla="*/ 4876800 w 11541760"/>
              <a:gd name="connsiteY18" fmla="*/ 1615440 h 3830320"/>
              <a:gd name="connsiteX19" fmla="*/ 4531360 w 11541760"/>
              <a:gd name="connsiteY19" fmla="*/ 1391920 h 3830320"/>
              <a:gd name="connsiteX20" fmla="*/ 4500880 w 11541760"/>
              <a:gd name="connsiteY20" fmla="*/ 1280160 h 3830320"/>
              <a:gd name="connsiteX21" fmla="*/ 4358640 w 11541760"/>
              <a:gd name="connsiteY21" fmla="*/ 873760 h 3830320"/>
              <a:gd name="connsiteX22" fmla="*/ 4246880 w 11541760"/>
              <a:gd name="connsiteY22" fmla="*/ 670560 h 3830320"/>
              <a:gd name="connsiteX23" fmla="*/ 4145280 w 11541760"/>
              <a:gd name="connsiteY23" fmla="*/ 426720 h 3830320"/>
              <a:gd name="connsiteX24" fmla="*/ 3931920 w 11541760"/>
              <a:gd name="connsiteY24" fmla="*/ 152400 h 3830320"/>
              <a:gd name="connsiteX25" fmla="*/ 3708400 w 11541760"/>
              <a:gd name="connsiteY25" fmla="*/ 101600 h 3830320"/>
              <a:gd name="connsiteX26" fmla="*/ 3423920 w 11541760"/>
              <a:gd name="connsiteY26" fmla="*/ 0 h 3830320"/>
              <a:gd name="connsiteX27" fmla="*/ 3251200 w 11541760"/>
              <a:gd name="connsiteY27" fmla="*/ 10160 h 3830320"/>
              <a:gd name="connsiteX28" fmla="*/ 2875280 w 11541760"/>
              <a:gd name="connsiteY28" fmla="*/ 81280 h 3830320"/>
              <a:gd name="connsiteX29" fmla="*/ 2489200 w 11541760"/>
              <a:gd name="connsiteY29" fmla="*/ 345440 h 3830320"/>
              <a:gd name="connsiteX30" fmla="*/ 1971040 w 11541760"/>
              <a:gd name="connsiteY30" fmla="*/ 497840 h 3830320"/>
              <a:gd name="connsiteX31" fmla="*/ 0 w 11541760"/>
              <a:gd name="connsiteY31"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15200 w 11541760"/>
              <a:gd name="connsiteY12" fmla="*/ 447040 h 3830320"/>
              <a:gd name="connsiteX13" fmla="*/ 6979920 w 11541760"/>
              <a:gd name="connsiteY13" fmla="*/ 660400 h 3830320"/>
              <a:gd name="connsiteX14" fmla="*/ 6604000 w 11541760"/>
              <a:gd name="connsiteY14" fmla="*/ 1066800 h 3830320"/>
              <a:gd name="connsiteX15" fmla="*/ 6217920 w 11541760"/>
              <a:gd name="connsiteY15" fmla="*/ 1391920 h 3830320"/>
              <a:gd name="connsiteX16" fmla="*/ 5760720 w 11541760"/>
              <a:gd name="connsiteY16" fmla="*/ 1645920 h 3830320"/>
              <a:gd name="connsiteX17" fmla="*/ 5537200 w 11541760"/>
              <a:gd name="connsiteY17" fmla="*/ 1676400 h 3830320"/>
              <a:gd name="connsiteX18" fmla="*/ 4876800 w 11541760"/>
              <a:gd name="connsiteY18" fmla="*/ 1615440 h 3830320"/>
              <a:gd name="connsiteX19" fmla="*/ 4592320 w 11541760"/>
              <a:gd name="connsiteY19" fmla="*/ 1452880 h 3830320"/>
              <a:gd name="connsiteX20" fmla="*/ 4500880 w 11541760"/>
              <a:gd name="connsiteY20" fmla="*/ 1280160 h 3830320"/>
              <a:gd name="connsiteX21" fmla="*/ 4358640 w 11541760"/>
              <a:gd name="connsiteY21" fmla="*/ 873760 h 3830320"/>
              <a:gd name="connsiteX22" fmla="*/ 4246880 w 11541760"/>
              <a:gd name="connsiteY22" fmla="*/ 670560 h 3830320"/>
              <a:gd name="connsiteX23" fmla="*/ 4145280 w 11541760"/>
              <a:gd name="connsiteY23" fmla="*/ 426720 h 3830320"/>
              <a:gd name="connsiteX24" fmla="*/ 3931920 w 11541760"/>
              <a:gd name="connsiteY24" fmla="*/ 152400 h 3830320"/>
              <a:gd name="connsiteX25" fmla="*/ 3708400 w 11541760"/>
              <a:gd name="connsiteY25" fmla="*/ 101600 h 3830320"/>
              <a:gd name="connsiteX26" fmla="*/ 3423920 w 11541760"/>
              <a:gd name="connsiteY26" fmla="*/ 0 h 3830320"/>
              <a:gd name="connsiteX27" fmla="*/ 3251200 w 11541760"/>
              <a:gd name="connsiteY27" fmla="*/ 10160 h 3830320"/>
              <a:gd name="connsiteX28" fmla="*/ 2875280 w 11541760"/>
              <a:gd name="connsiteY28" fmla="*/ 81280 h 3830320"/>
              <a:gd name="connsiteX29" fmla="*/ 2489200 w 11541760"/>
              <a:gd name="connsiteY29" fmla="*/ 345440 h 3830320"/>
              <a:gd name="connsiteX30" fmla="*/ 1971040 w 11541760"/>
              <a:gd name="connsiteY30" fmla="*/ 497840 h 3830320"/>
              <a:gd name="connsiteX31" fmla="*/ 0 w 11541760"/>
              <a:gd name="connsiteY31"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15200 w 11541760"/>
              <a:gd name="connsiteY12" fmla="*/ 447040 h 3830320"/>
              <a:gd name="connsiteX13" fmla="*/ 6979920 w 11541760"/>
              <a:gd name="connsiteY13" fmla="*/ 660400 h 3830320"/>
              <a:gd name="connsiteX14" fmla="*/ 6604000 w 11541760"/>
              <a:gd name="connsiteY14" fmla="*/ 1066800 h 3830320"/>
              <a:gd name="connsiteX15" fmla="*/ 6217920 w 11541760"/>
              <a:gd name="connsiteY15" fmla="*/ 1391920 h 3830320"/>
              <a:gd name="connsiteX16" fmla="*/ 5760720 w 11541760"/>
              <a:gd name="connsiteY16" fmla="*/ 1645920 h 3830320"/>
              <a:gd name="connsiteX17" fmla="*/ 5537200 w 11541760"/>
              <a:gd name="connsiteY17" fmla="*/ 1676400 h 3830320"/>
              <a:gd name="connsiteX18" fmla="*/ 4876800 w 11541760"/>
              <a:gd name="connsiteY18" fmla="*/ 1615440 h 3830320"/>
              <a:gd name="connsiteX19" fmla="*/ 4592320 w 11541760"/>
              <a:gd name="connsiteY19" fmla="*/ 1452880 h 3830320"/>
              <a:gd name="connsiteX20" fmla="*/ 4500880 w 11541760"/>
              <a:gd name="connsiteY20" fmla="*/ 1280160 h 3830320"/>
              <a:gd name="connsiteX21" fmla="*/ 4358640 w 11541760"/>
              <a:gd name="connsiteY21" fmla="*/ 873760 h 3830320"/>
              <a:gd name="connsiteX22" fmla="*/ 4246880 w 11541760"/>
              <a:gd name="connsiteY22" fmla="*/ 670560 h 3830320"/>
              <a:gd name="connsiteX23" fmla="*/ 4145280 w 11541760"/>
              <a:gd name="connsiteY23" fmla="*/ 426720 h 3830320"/>
              <a:gd name="connsiteX24" fmla="*/ 3931920 w 11541760"/>
              <a:gd name="connsiteY24" fmla="*/ 152400 h 3830320"/>
              <a:gd name="connsiteX25" fmla="*/ 3708400 w 11541760"/>
              <a:gd name="connsiteY25" fmla="*/ 101600 h 3830320"/>
              <a:gd name="connsiteX26" fmla="*/ 3423920 w 11541760"/>
              <a:gd name="connsiteY26" fmla="*/ 0 h 3830320"/>
              <a:gd name="connsiteX27" fmla="*/ 3251200 w 11541760"/>
              <a:gd name="connsiteY27" fmla="*/ 10160 h 3830320"/>
              <a:gd name="connsiteX28" fmla="*/ 2875280 w 11541760"/>
              <a:gd name="connsiteY28" fmla="*/ 81280 h 3830320"/>
              <a:gd name="connsiteX29" fmla="*/ 2489200 w 11541760"/>
              <a:gd name="connsiteY29" fmla="*/ 345440 h 3830320"/>
              <a:gd name="connsiteX30" fmla="*/ 1971040 w 11541760"/>
              <a:gd name="connsiteY30" fmla="*/ 497840 h 3830320"/>
              <a:gd name="connsiteX31" fmla="*/ 0 w 11541760"/>
              <a:gd name="connsiteY31"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15200 w 11541760"/>
              <a:gd name="connsiteY12" fmla="*/ 447040 h 3830320"/>
              <a:gd name="connsiteX13" fmla="*/ 6979920 w 11541760"/>
              <a:gd name="connsiteY13" fmla="*/ 660400 h 3830320"/>
              <a:gd name="connsiteX14" fmla="*/ 6604000 w 11541760"/>
              <a:gd name="connsiteY14" fmla="*/ 1066800 h 3830320"/>
              <a:gd name="connsiteX15" fmla="*/ 6217920 w 11541760"/>
              <a:gd name="connsiteY15" fmla="*/ 1391920 h 3830320"/>
              <a:gd name="connsiteX16" fmla="*/ 5760720 w 11541760"/>
              <a:gd name="connsiteY16" fmla="*/ 1645920 h 3830320"/>
              <a:gd name="connsiteX17" fmla="*/ 5537200 w 11541760"/>
              <a:gd name="connsiteY17" fmla="*/ 1676400 h 3830320"/>
              <a:gd name="connsiteX18" fmla="*/ 4876800 w 11541760"/>
              <a:gd name="connsiteY18" fmla="*/ 1615440 h 3830320"/>
              <a:gd name="connsiteX19" fmla="*/ 4592320 w 11541760"/>
              <a:gd name="connsiteY19" fmla="*/ 1452880 h 3830320"/>
              <a:gd name="connsiteX20" fmla="*/ 4500880 w 11541760"/>
              <a:gd name="connsiteY20" fmla="*/ 1280160 h 3830320"/>
              <a:gd name="connsiteX21" fmla="*/ 4358640 w 11541760"/>
              <a:gd name="connsiteY21" fmla="*/ 873760 h 3830320"/>
              <a:gd name="connsiteX22" fmla="*/ 4246880 w 11541760"/>
              <a:gd name="connsiteY22" fmla="*/ 670560 h 3830320"/>
              <a:gd name="connsiteX23" fmla="*/ 4145280 w 11541760"/>
              <a:gd name="connsiteY23" fmla="*/ 426720 h 3830320"/>
              <a:gd name="connsiteX24" fmla="*/ 3931920 w 11541760"/>
              <a:gd name="connsiteY24" fmla="*/ 152400 h 3830320"/>
              <a:gd name="connsiteX25" fmla="*/ 3708400 w 11541760"/>
              <a:gd name="connsiteY25" fmla="*/ 101600 h 3830320"/>
              <a:gd name="connsiteX26" fmla="*/ 3423920 w 11541760"/>
              <a:gd name="connsiteY26" fmla="*/ 0 h 3830320"/>
              <a:gd name="connsiteX27" fmla="*/ 3251200 w 11541760"/>
              <a:gd name="connsiteY27" fmla="*/ 10160 h 3830320"/>
              <a:gd name="connsiteX28" fmla="*/ 2875280 w 11541760"/>
              <a:gd name="connsiteY28" fmla="*/ 81280 h 3830320"/>
              <a:gd name="connsiteX29" fmla="*/ 2489200 w 11541760"/>
              <a:gd name="connsiteY29" fmla="*/ 345440 h 3830320"/>
              <a:gd name="connsiteX30" fmla="*/ 1971040 w 11541760"/>
              <a:gd name="connsiteY30" fmla="*/ 497840 h 3830320"/>
              <a:gd name="connsiteX31" fmla="*/ 0 w 11541760"/>
              <a:gd name="connsiteY31" fmla="*/ 457200 h 3830320"/>
              <a:gd name="connsiteX0" fmla="*/ 0 w 11541760"/>
              <a:gd name="connsiteY0" fmla="*/ 457200 h 3830320"/>
              <a:gd name="connsiteX1" fmla="*/ 0 w 11541760"/>
              <a:gd name="connsiteY1" fmla="*/ 3830320 h 3830320"/>
              <a:gd name="connsiteX2" fmla="*/ 11541760 w 11541760"/>
              <a:gd name="connsiteY2" fmla="*/ 3830320 h 3830320"/>
              <a:gd name="connsiteX3" fmla="*/ 11541760 w 11541760"/>
              <a:gd name="connsiteY3" fmla="*/ 2011680 h 3830320"/>
              <a:gd name="connsiteX4" fmla="*/ 10292080 w 11541760"/>
              <a:gd name="connsiteY4" fmla="*/ 2011680 h 3830320"/>
              <a:gd name="connsiteX5" fmla="*/ 10292080 w 11541760"/>
              <a:gd name="connsiteY5" fmla="*/ 477520 h 3830320"/>
              <a:gd name="connsiteX6" fmla="*/ 9377680 w 11541760"/>
              <a:gd name="connsiteY6" fmla="*/ 497840 h 3830320"/>
              <a:gd name="connsiteX7" fmla="*/ 8656320 w 11541760"/>
              <a:gd name="connsiteY7" fmla="*/ 487680 h 3830320"/>
              <a:gd name="connsiteX8" fmla="*/ 8300720 w 11541760"/>
              <a:gd name="connsiteY8" fmla="*/ 436880 h 3830320"/>
              <a:gd name="connsiteX9" fmla="*/ 7995920 w 11541760"/>
              <a:gd name="connsiteY9" fmla="*/ 386080 h 3830320"/>
              <a:gd name="connsiteX10" fmla="*/ 7823200 w 11541760"/>
              <a:gd name="connsiteY10" fmla="*/ 375920 h 3830320"/>
              <a:gd name="connsiteX11" fmla="*/ 7599680 w 11541760"/>
              <a:gd name="connsiteY11" fmla="*/ 406400 h 3830320"/>
              <a:gd name="connsiteX12" fmla="*/ 7315200 w 11541760"/>
              <a:gd name="connsiteY12" fmla="*/ 447040 h 3830320"/>
              <a:gd name="connsiteX13" fmla="*/ 6979920 w 11541760"/>
              <a:gd name="connsiteY13" fmla="*/ 660400 h 3830320"/>
              <a:gd name="connsiteX14" fmla="*/ 6604000 w 11541760"/>
              <a:gd name="connsiteY14" fmla="*/ 1066800 h 3830320"/>
              <a:gd name="connsiteX15" fmla="*/ 6217920 w 11541760"/>
              <a:gd name="connsiteY15" fmla="*/ 1391920 h 3830320"/>
              <a:gd name="connsiteX16" fmla="*/ 5760720 w 11541760"/>
              <a:gd name="connsiteY16" fmla="*/ 1645920 h 3830320"/>
              <a:gd name="connsiteX17" fmla="*/ 5537200 w 11541760"/>
              <a:gd name="connsiteY17" fmla="*/ 1676400 h 3830320"/>
              <a:gd name="connsiteX18" fmla="*/ 4876800 w 11541760"/>
              <a:gd name="connsiteY18" fmla="*/ 1615440 h 3830320"/>
              <a:gd name="connsiteX19" fmla="*/ 4592320 w 11541760"/>
              <a:gd name="connsiteY19" fmla="*/ 1452880 h 3830320"/>
              <a:gd name="connsiteX20" fmla="*/ 4500880 w 11541760"/>
              <a:gd name="connsiteY20" fmla="*/ 1280160 h 3830320"/>
              <a:gd name="connsiteX21" fmla="*/ 4358640 w 11541760"/>
              <a:gd name="connsiteY21" fmla="*/ 873760 h 3830320"/>
              <a:gd name="connsiteX22" fmla="*/ 4246880 w 11541760"/>
              <a:gd name="connsiteY22" fmla="*/ 670560 h 3830320"/>
              <a:gd name="connsiteX23" fmla="*/ 4145280 w 11541760"/>
              <a:gd name="connsiteY23" fmla="*/ 426720 h 3830320"/>
              <a:gd name="connsiteX24" fmla="*/ 3931920 w 11541760"/>
              <a:gd name="connsiteY24" fmla="*/ 152400 h 3830320"/>
              <a:gd name="connsiteX25" fmla="*/ 3708400 w 11541760"/>
              <a:gd name="connsiteY25" fmla="*/ 101600 h 3830320"/>
              <a:gd name="connsiteX26" fmla="*/ 3423920 w 11541760"/>
              <a:gd name="connsiteY26" fmla="*/ 0 h 3830320"/>
              <a:gd name="connsiteX27" fmla="*/ 3251200 w 11541760"/>
              <a:gd name="connsiteY27" fmla="*/ 10160 h 3830320"/>
              <a:gd name="connsiteX28" fmla="*/ 2875280 w 11541760"/>
              <a:gd name="connsiteY28" fmla="*/ 81280 h 3830320"/>
              <a:gd name="connsiteX29" fmla="*/ 2489200 w 11541760"/>
              <a:gd name="connsiteY29" fmla="*/ 345440 h 3830320"/>
              <a:gd name="connsiteX30" fmla="*/ 1971040 w 11541760"/>
              <a:gd name="connsiteY30" fmla="*/ 497840 h 3830320"/>
              <a:gd name="connsiteX31" fmla="*/ 0 w 11541760"/>
              <a:gd name="connsiteY31" fmla="*/ 457200 h 3830320"/>
              <a:gd name="connsiteX0" fmla="*/ 0 w 11541760"/>
              <a:gd name="connsiteY0" fmla="*/ 447425 h 3820545"/>
              <a:gd name="connsiteX1" fmla="*/ 0 w 11541760"/>
              <a:gd name="connsiteY1" fmla="*/ 3820545 h 3820545"/>
              <a:gd name="connsiteX2" fmla="*/ 11541760 w 11541760"/>
              <a:gd name="connsiteY2" fmla="*/ 3820545 h 3820545"/>
              <a:gd name="connsiteX3" fmla="*/ 11541760 w 11541760"/>
              <a:gd name="connsiteY3" fmla="*/ 2001905 h 3820545"/>
              <a:gd name="connsiteX4" fmla="*/ 10292080 w 11541760"/>
              <a:gd name="connsiteY4" fmla="*/ 2001905 h 3820545"/>
              <a:gd name="connsiteX5" fmla="*/ 10292080 w 11541760"/>
              <a:gd name="connsiteY5" fmla="*/ 467745 h 3820545"/>
              <a:gd name="connsiteX6" fmla="*/ 9377680 w 11541760"/>
              <a:gd name="connsiteY6" fmla="*/ 488065 h 3820545"/>
              <a:gd name="connsiteX7" fmla="*/ 8656320 w 11541760"/>
              <a:gd name="connsiteY7" fmla="*/ 477905 h 3820545"/>
              <a:gd name="connsiteX8" fmla="*/ 8300720 w 11541760"/>
              <a:gd name="connsiteY8" fmla="*/ 427105 h 3820545"/>
              <a:gd name="connsiteX9" fmla="*/ 7995920 w 11541760"/>
              <a:gd name="connsiteY9" fmla="*/ 376305 h 3820545"/>
              <a:gd name="connsiteX10" fmla="*/ 7823200 w 11541760"/>
              <a:gd name="connsiteY10" fmla="*/ 366145 h 3820545"/>
              <a:gd name="connsiteX11" fmla="*/ 7599680 w 11541760"/>
              <a:gd name="connsiteY11" fmla="*/ 396625 h 3820545"/>
              <a:gd name="connsiteX12" fmla="*/ 7315200 w 11541760"/>
              <a:gd name="connsiteY12" fmla="*/ 437265 h 3820545"/>
              <a:gd name="connsiteX13" fmla="*/ 6979920 w 11541760"/>
              <a:gd name="connsiteY13" fmla="*/ 650625 h 3820545"/>
              <a:gd name="connsiteX14" fmla="*/ 6604000 w 11541760"/>
              <a:gd name="connsiteY14" fmla="*/ 1057025 h 3820545"/>
              <a:gd name="connsiteX15" fmla="*/ 6217920 w 11541760"/>
              <a:gd name="connsiteY15" fmla="*/ 1382145 h 3820545"/>
              <a:gd name="connsiteX16" fmla="*/ 5760720 w 11541760"/>
              <a:gd name="connsiteY16" fmla="*/ 1636145 h 3820545"/>
              <a:gd name="connsiteX17" fmla="*/ 5537200 w 11541760"/>
              <a:gd name="connsiteY17" fmla="*/ 1666625 h 3820545"/>
              <a:gd name="connsiteX18" fmla="*/ 4876800 w 11541760"/>
              <a:gd name="connsiteY18" fmla="*/ 1605665 h 3820545"/>
              <a:gd name="connsiteX19" fmla="*/ 4592320 w 11541760"/>
              <a:gd name="connsiteY19" fmla="*/ 1443105 h 3820545"/>
              <a:gd name="connsiteX20" fmla="*/ 4500880 w 11541760"/>
              <a:gd name="connsiteY20" fmla="*/ 1270385 h 3820545"/>
              <a:gd name="connsiteX21" fmla="*/ 4358640 w 11541760"/>
              <a:gd name="connsiteY21" fmla="*/ 863985 h 3820545"/>
              <a:gd name="connsiteX22" fmla="*/ 4246880 w 11541760"/>
              <a:gd name="connsiteY22" fmla="*/ 660785 h 3820545"/>
              <a:gd name="connsiteX23" fmla="*/ 4145280 w 11541760"/>
              <a:gd name="connsiteY23" fmla="*/ 416945 h 3820545"/>
              <a:gd name="connsiteX24" fmla="*/ 3931920 w 11541760"/>
              <a:gd name="connsiteY24" fmla="*/ 142625 h 3820545"/>
              <a:gd name="connsiteX25" fmla="*/ 3708400 w 11541760"/>
              <a:gd name="connsiteY25" fmla="*/ 91825 h 3820545"/>
              <a:gd name="connsiteX26" fmla="*/ 3251200 w 11541760"/>
              <a:gd name="connsiteY26" fmla="*/ 385 h 3820545"/>
              <a:gd name="connsiteX27" fmla="*/ 2875280 w 11541760"/>
              <a:gd name="connsiteY27" fmla="*/ 71505 h 3820545"/>
              <a:gd name="connsiteX28" fmla="*/ 2489200 w 11541760"/>
              <a:gd name="connsiteY28" fmla="*/ 335665 h 3820545"/>
              <a:gd name="connsiteX29" fmla="*/ 1971040 w 11541760"/>
              <a:gd name="connsiteY29" fmla="*/ 488065 h 3820545"/>
              <a:gd name="connsiteX30" fmla="*/ 0 w 11541760"/>
              <a:gd name="connsiteY30" fmla="*/ 447425 h 3820545"/>
              <a:gd name="connsiteX0" fmla="*/ 0 w 11541760"/>
              <a:gd name="connsiteY0" fmla="*/ 465141 h 3838261"/>
              <a:gd name="connsiteX1" fmla="*/ 0 w 11541760"/>
              <a:gd name="connsiteY1" fmla="*/ 3838261 h 3838261"/>
              <a:gd name="connsiteX2" fmla="*/ 11541760 w 11541760"/>
              <a:gd name="connsiteY2" fmla="*/ 3838261 h 3838261"/>
              <a:gd name="connsiteX3" fmla="*/ 11541760 w 11541760"/>
              <a:gd name="connsiteY3" fmla="*/ 2019621 h 3838261"/>
              <a:gd name="connsiteX4" fmla="*/ 10292080 w 11541760"/>
              <a:gd name="connsiteY4" fmla="*/ 2019621 h 3838261"/>
              <a:gd name="connsiteX5" fmla="*/ 10292080 w 11541760"/>
              <a:gd name="connsiteY5" fmla="*/ 485461 h 3838261"/>
              <a:gd name="connsiteX6" fmla="*/ 9377680 w 11541760"/>
              <a:gd name="connsiteY6" fmla="*/ 505781 h 3838261"/>
              <a:gd name="connsiteX7" fmla="*/ 8656320 w 11541760"/>
              <a:gd name="connsiteY7" fmla="*/ 495621 h 3838261"/>
              <a:gd name="connsiteX8" fmla="*/ 8300720 w 11541760"/>
              <a:gd name="connsiteY8" fmla="*/ 444821 h 3838261"/>
              <a:gd name="connsiteX9" fmla="*/ 7995920 w 11541760"/>
              <a:gd name="connsiteY9" fmla="*/ 394021 h 3838261"/>
              <a:gd name="connsiteX10" fmla="*/ 7823200 w 11541760"/>
              <a:gd name="connsiteY10" fmla="*/ 383861 h 3838261"/>
              <a:gd name="connsiteX11" fmla="*/ 7599680 w 11541760"/>
              <a:gd name="connsiteY11" fmla="*/ 414341 h 3838261"/>
              <a:gd name="connsiteX12" fmla="*/ 7315200 w 11541760"/>
              <a:gd name="connsiteY12" fmla="*/ 454981 h 3838261"/>
              <a:gd name="connsiteX13" fmla="*/ 6979920 w 11541760"/>
              <a:gd name="connsiteY13" fmla="*/ 668341 h 3838261"/>
              <a:gd name="connsiteX14" fmla="*/ 6604000 w 11541760"/>
              <a:gd name="connsiteY14" fmla="*/ 1074741 h 3838261"/>
              <a:gd name="connsiteX15" fmla="*/ 6217920 w 11541760"/>
              <a:gd name="connsiteY15" fmla="*/ 1399861 h 3838261"/>
              <a:gd name="connsiteX16" fmla="*/ 5760720 w 11541760"/>
              <a:gd name="connsiteY16" fmla="*/ 1653861 h 3838261"/>
              <a:gd name="connsiteX17" fmla="*/ 5537200 w 11541760"/>
              <a:gd name="connsiteY17" fmla="*/ 1684341 h 3838261"/>
              <a:gd name="connsiteX18" fmla="*/ 4876800 w 11541760"/>
              <a:gd name="connsiteY18" fmla="*/ 1623381 h 3838261"/>
              <a:gd name="connsiteX19" fmla="*/ 4592320 w 11541760"/>
              <a:gd name="connsiteY19" fmla="*/ 1460821 h 3838261"/>
              <a:gd name="connsiteX20" fmla="*/ 4500880 w 11541760"/>
              <a:gd name="connsiteY20" fmla="*/ 1288101 h 3838261"/>
              <a:gd name="connsiteX21" fmla="*/ 4358640 w 11541760"/>
              <a:gd name="connsiteY21" fmla="*/ 881701 h 3838261"/>
              <a:gd name="connsiteX22" fmla="*/ 4246880 w 11541760"/>
              <a:gd name="connsiteY22" fmla="*/ 678501 h 3838261"/>
              <a:gd name="connsiteX23" fmla="*/ 4145280 w 11541760"/>
              <a:gd name="connsiteY23" fmla="*/ 434661 h 3838261"/>
              <a:gd name="connsiteX24" fmla="*/ 3931920 w 11541760"/>
              <a:gd name="connsiteY24" fmla="*/ 160341 h 3838261"/>
              <a:gd name="connsiteX25" fmla="*/ 3616960 w 11541760"/>
              <a:gd name="connsiteY25" fmla="*/ 7941 h 3838261"/>
              <a:gd name="connsiteX26" fmla="*/ 3251200 w 11541760"/>
              <a:gd name="connsiteY26" fmla="*/ 18101 h 3838261"/>
              <a:gd name="connsiteX27" fmla="*/ 2875280 w 11541760"/>
              <a:gd name="connsiteY27" fmla="*/ 89221 h 3838261"/>
              <a:gd name="connsiteX28" fmla="*/ 2489200 w 11541760"/>
              <a:gd name="connsiteY28" fmla="*/ 353381 h 3838261"/>
              <a:gd name="connsiteX29" fmla="*/ 1971040 w 11541760"/>
              <a:gd name="connsiteY29" fmla="*/ 505781 h 3838261"/>
              <a:gd name="connsiteX30" fmla="*/ 0 w 11541760"/>
              <a:gd name="connsiteY30" fmla="*/ 465141 h 3838261"/>
              <a:gd name="connsiteX0" fmla="*/ 0 w 11541760"/>
              <a:gd name="connsiteY0" fmla="*/ 465141 h 3838261"/>
              <a:gd name="connsiteX1" fmla="*/ 0 w 11541760"/>
              <a:gd name="connsiteY1" fmla="*/ 3838261 h 3838261"/>
              <a:gd name="connsiteX2" fmla="*/ 11541760 w 11541760"/>
              <a:gd name="connsiteY2" fmla="*/ 3838261 h 3838261"/>
              <a:gd name="connsiteX3" fmla="*/ 11541760 w 11541760"/>
              <a:gd name="connsiteY3" fmla="*/ 2019621 h 3838261"/>
              <a:gd name="connsiteX4" fmla="*/ 10292080 w 11541760"/>
              <a:gd name="connsiteY4" fmla="*/ 2019621 h 3838261"/>
              <a:gd name="connsiteX5" fmla="*/ 10292080 w 11541760"/>
              <a:gd name="connsiteY5" fmla="*/ 485461 h 3838261"/>
              <a:gd name="connsiteX6" fmla="*/ 9377680 w 11541760"/>
              <a:gd name="connsiteY6" fmla="*/ 505781 h 3838261"/>
              <a:gd name="connsiteX7" fmla="*/ 8656320 w 11541760"/>
              <a:gd name="connsiteY7" fmla="*/ 495621 h 3838261"/>
              <a:gd name="connsiteX8" fmla="*/ 8300720 w 11541760"/>
              <a:gd name="connsiteY8" fmla="*/ 444821 h 3838261"/>
              <a:gd name="connsiteX9" fmla="*/ 7995920 w 11541760"/>
              <a:gd name="connsiteY9" fmla="*/ 394021 h 3838261"/>
              <a:gd name="connsiteX10" fmla="*/ 7823200 w 11541760"/>
              <a:gd name="connsiteY10" fmla="*/ 383861 h 3838261"/>
              <a:gd name="connsiteX11" fmla="*/ 7599680 w 11541760"/>
              <a:gd name="connsiteY11" fmla="*/ 414341 h 3838261"/>
              <a:gd name="connsiteX12" fmla="*/ 7315200 w 11541760"/>
              <a:gd name="connsiteY12" fmla="*/ 454981 h 3838261"/>
              <a:gd name="connsiteX13" fmla="*/ 6979920 w 11541760"/>
              <a:gd name="connsiteY13" fmla="*/ 668341 h 3838261"/>
              <a:gd name="connsiteX14" fmla="*/ 6604000 w 11541760"/>
              <a:gd name="connsiteY14" fmla="*/ 1074741 h 3838261"/>
              <a:gd name="connsiteX15" fmla="*/ 6217920 w 11541760"/>
              <a:gd name="connsiteY15" fmla="*/ 1399861 h 3838261"/>
              <a:gd name="connsiteX16" fmla="*/ 5760720 w 11541760"/>
              <a:gd name="connsiteY16" fmla="*/ 1653861 h 3838261"/>
              <a:gd name="connsiteX17" fmla="*/ 5537200 w 11541760"/>
              <a:gd name="connsiteY17" fmla="*/ 1684341 h 3838261"/>
              <a:gd name="connsiteX18" fmla="*/ 4876800 w 11541760"/>
              <a:gd name="connsiteY18" fmla="*/ 1623381 h 3838261"/>
              <a:gd name="connsiteX19" fmla="*/ 4592320 w 11541760"/>
              <a:gd name="connsiteY19" fmla="*/ 1460821 h 3838261"/>
              <a:gd name="connsiteX20" fmla="*/ 4500880 w 11541760"/>
              <a:gd name="connsiteY20" fmla="*/ 1288101 h 3838261"/>
              <a:gd name="connsiteX21" fmla="*/ 4358640 w 11541760"/>
              <a:gd name="connsiteY21" fmla="*/ 881701 h 3838261"/>
              <a:gd name="connsiteX22" fmla="*/ 4246880 w 11541760"/>
              <a:gd name="connsiteY22" fmla="*/ 678501 h 3838261"/>
              <a:gd name="connsiteX23" fmla="*/ 4145280 w 11541760"/>
              <a:gd name="connsiteY23" fmla="*/ 434661 h 3838261"/>
              <a:gd name="connsiteX24" fmla="*/ 3931920 w 11541760"/>
              <a:gd name="connsiteY24" fmla="*/ 160341 h 3838261"/>
              <a:gd name="connsiteX25" fmla="*/ 3616960 w 11541760"/>
              <a:gd name="connsiteY25" fmla="*/ 7941 h 3838261"/>
              <a:gd name="connsiteX26" fmla="*/ 3302000 w 11541760"/>
              <a:gd name="connsiteY26" fmla="*/ 18101 h 3838261"/>
              <a:gd name="connsiteX27" fmla="*/ 2875280 w 11541760"/>
              <a:gd name="connsiteY27" fmla="*/ 89221 h 3838261"/>
              <a:gd name="connsiteX28" fmla="*/ 2489200 w 11541760"/>
              <a:gd name="connsiteY28" fmla="*/ 353381 h 3838261"/>
              <a:gd name="connsiteX29" fmla="*/ 1971040 w 11541760"/>
              <a:gd name="connsiteY29" fmla="*/ 505781 h 3838261"/>
              <a:gd name="connsiteX30" fmla="*/ 0 w 11541760"/>
              <a:gd name="connsiteY30" fmla="*/ 465141 h 3838261"/>
              <a:gd name="connsiteX0" fmla="*/ 0 w 11541760"/>
              <a:gd name="connsiteY0" fmla="*/ 465141 h 3838261"/>
              <a:gd name="connsiteX1" fmla="*/ 0 w 11541760"/>
              <a:gd name="connsiteY1" fmla="*/ 3838261 h 3838261"/>
              <a:gd name="connsiteX2" fmla="*/ 11541760 w 11541760"/>
              <a:gd name="connsiteY2" fmla="*/ 3838261 h 3838261"/>
              <a:gd name="connsiteX3" fmla="*/ 11541760 w 11541760"/>
              <a:gd name="connsiteY3" fmla="*/ 2019621 h 3838261"/>
              <a:gd name="connsiteX4" fmla="*/ 10292080 w 11541760"/>
              <a:gd name="connsiteY4" fmla="*/ 2019621 h 3838261"/>
              <a:gd name="connsiteX5" fmla="*/ 10292080 w 11541760"/>
              <a:gd name="connsiteY5" fmla="*/ 485461 h 3838261"/>
              <a:gd name="connsiteX6" fmla="*/ 9377680 w 11541760"/>
              <a:gd name="connsiteY6" fmla="*/ 505781 h 3838261"/>
              <a:gd name="connsiteX7" fmla="*/ 8656320 w 11541760"/>
              <a:gd name="connsiteY7" fmla="*/ 495621 h 3838261"/>
              <a:gd name="connsiteX8" fmla="*/ 8300720 w 11541760"/>
              <a:gd name="connsiteY8" fmla="*/ 444821 h 3838261"/>
              <a:gd name="connsiteX9" fmla="*/ 7995920 w 11541760"/>
              <a:gd name="connsiteY9" fmla="*/ 394021 h 3838261"/>
              <a:gd name="connsiteX10" fmla="*/ 7823200 w 11541760"/>
              <a:gd name="connsiteY10" fmla="*/ 383861 h 3838261"/>
              <a:gd name="connsiteX11" fmla="*/ 7599680 w 11541760"/>
              <a:gd name="connsiteY11" fmla="*/ 414341 h 3838261"/>
              <a:gd name="connsiteX12" fmla="*/ 7315200 w 11541760"/>
              <a:gd name="connsiteY12" fmla="*/ 454981 h 3838261"/>
              <a:gd name="connsiteX13" fmla="*/ 6979920 w 11541760"/>
              <a:gd name="connsiteY13" fmla="*/ 668341 h 3838261"/>
              <a:gd name="connsiteX14" fmla="*/ 6604000 w 11541760"/>
              <a:gd name="connsiteY14" fmla="*/ 1074741 h 3838261"/>
              <a:gd name="connsiteX15" fmla="*/ 6217920 w 11541760"/>
              <a:gd name="connsiteY15" fmla="*/ 1399861 h 3838261"/>
              <a:gd name="connsiteX16" fmla="*/ 5760720 w 11541760"/>
              <a:gd name="connsiteY16" fmla="*/ 1653861 h 3838261"/>
              <a:gd name="connsiteX17" fmla="*/ 5537200 w 11541760"/>
              <a:gd name="connsiteY17" fmla="*/ 1684341 h 3838261"/>
              <a:gd name="connsiteX18" fmla="*/ 4876800 w 11541760"/>
              <a:gd name="connsiteY18" fmla="*/ 1623381 h 3838261"/>
              <a:gd name="connsiteX19" fmla="*/ 4592320 w 11541760"/>
              <a:gd name="connsiteY19" fmla="*/ 1460821 h 3838261"/>
              <a:gd name="connsiteX20" fmla="*/ 4500880 w 11541760"/>
              <a:gd name="connsiteY20" fmla="*/ 1288101 h 3838261"/>
              <a:gd name="connsiteX21" fmla="*/ 4358640 w 11541760"/>
              <a:gd name="connsiteY21" fmla="*/ 881701 h 3838261"/>
              <a:gd name="connsiteX22" fmla="*/ 4246880 w 11541760"/>
              <a:gd name="connsiteY22" fmla="*/ 678501 h 3838261"/>
              <a:gd name="connsiteX23" fmla="*/ 4145280 w 11541760"/>
              <a:gd name="connsiteY23" fmla="*/ 434661 h 3838261"/>
              <a:gd name="connsiteX24" fmla="*/ 3931920 w 11541760"/>
              <a:gd name="connsiteY24" fmla="*/ 160341 h 3838261"/>
              <a:gd name="connsiteX25" fmla="*/ 3616960 w 11541760"/>
              <a:gd name="connsiteY25" fmla="*/ 7941 h 3838261"/>
              <a:gd name="connsiteX26" fmla="*/ 3302000 w 11541760"/>
              <a:gd name="connsiteY26" fmla="*/ 18101 h 3838261"/>
              <a:gd name="connsiteX27" fmla="*/ 2875280 w 11541760"/>
              <a:gd name="connsiteY27" fmla="*/ 89221 h 3838261"/>
              <a:gd name="connsiteX28" fmla="*/ 2489200 w 11541760"/>
              <a:gd name="connsiteY28" fmla="*/ 353381 h 3838261"/>
              <a:gd name="connsiteX29" fmla="*/ 1971040 w 11541760"/>
              <a:gd name="connsiteY29" fmla="*/ 505781 h 3838261"/>
              <a:gd name="connsiteX30" fmla="*/ 0 w 11541760"/>
              <a:gd name="connsiteY30" fmla="*/ 465141 h 3838261"/>
              <a:gd name="connsiteX0" fmla="*/ 0 w 11541760"/>
              <a:gd name="connsiteY0" fmla="*/ 477520 h 3850640"/>
              <a:gd name="connsiteX1" fmla="*/ 0 w 11541760"/>
              <a:gd name="connsiteY1" fmla="*/ 3850640 h 3850640"/>
              <a:gd name="connsiteX2" fmla="*/ 11541760 w 11541760"/>
              <a:gd name="connsiteY2" fmla="*/ 3850640 h 3850640"/>
              <a:gd name="connsiteX3" fmla="*/ 11541760 w 11541760"/>
              <a:gd name="connsiteY3" fmla="*/ 2032000 h 3850640"/>
              <a:gd name="connsiteX4" fmla="*/ 10292080 w 11541760"/>
              <a:gd name="connsiteY4" fmla="*/ 2032000 h 3850640"/>
              <a:gd name="connsiteX5" fmla="*/ 10292080 w 11541760"/>
              <a:gd name="connsiteY5" fmla="*/ 497840 h 3850640"/>
              <a:gd name="connsiteX6" fmla="*/ 9377680 w 11541760"/>
              <a:gd name="connsiteY6" fmla="*/ 518160 h 3850640"/>
              <a:gd name="connsiteX7" fmla="*/ 8656320 w 11541760"/>
              <a:gd name="connsiteY7" fmla="*/ 508000 h 3850640"/>
              <a:gd name="connsiteX8" fmla="*/ 8300720 w 11541760"/>
              <a:gd name="connsiteY8" fmla="*/ 457200 h 3850640"/>
              <a:gd name="connsiteX9" fmla="*/ 7995920 w 11541760"/>
              <a:gd name="connsiteY9" fmla="*/ 406400 h 3850640"/>
              <a:gd name="connsiteX10" fmla="*/ 7823200 w 11541760"/>
              <a:gd name="connsiteY10" fmla="*/ 396240 h 3850640"/>
              <a:gd name="connsiteX11" fmla="*/ 7599680 w 11541760"/>
              <a:gd name="connsiteY11" fmla="*/ 426720 h 3850640"/>
              <a:gd name="connsiteX12" fmla="*/ 7315200 w 11541760"/>
              <a:gd name="connsiteY12" fmla="*/ 467360 h 3850640"/>
              <a:gd name="connsiteX13" fmla="*/ 6979920 w 11541760"/>
              <a:gd name="connsiteY13" fmla="*/ 680720 h 3850640"/>
              <a:gd name="connsiteX14" fmla="*/ 6604000 w 11541760"/>
              <a:gd name="connsiteY14" fmla="*/ 1087120 h 3850640"/>
              <a:gd name="connsiteX15" fmla="*/ 6217920 w 11541760"/>
              <a:gd name="connsiteY15" fmla="*/ 1412240 h 3850640"/>
              <a:gd name="connsiteX16" fmla="*/ 5760720 w 11541760"/>
              <a:gd name="connsiteY16" fmla="*/ 1666240 h 3850640"/>
              <a:gd name="connsiteX17" fmla="*/ 5537200 w 11541760"/>
              <a:gd name="connsiteY17" fmla="*/ 1696720 h 3850640"/>
              <a:gd name="connsiteX18" fmla="*/ 4876800 w 11541760"/>
              <a:gd name="connsiteY18" fmla="*/ 1635760 h 3850640"/>
              <a:gd name="connsiteX19" fmla="*/ 4592320 w 11541760"/>
              <a:gd name="connsiteY19" fmla="*/ 1473200 h 3850640"/>
              <a:gd name="connsiteX20" fmla="*/ 4500880 w 11541760"/>
              <a:gd name="connsiteY20" fmla="*/ 1300480 h 3850640"/>
              <a:gd name="connsiteX21" fmla="*/ 4358640 w 11541760"/>
              <a:gd name="connsiteY21" fmla="*/ 894080 h 3850640"/>
              <a:gd name="connsiteX22" fmla="*/ 4246880 w 11541760"/>
              <a:gd name="connsiteY22" fmla="*/ 690880 h 3850640"/>
              <a:gd name="connsiteX23" fmla="*/ 4145280 w 11541760"/>
              <a:gd name="connsiteY23" fmla="*/ 447040 h 3850640"/>
              <a:gd name="connsiteX24" fmla="*/ 3931920 w 11541760"/>
              <a:gd name="connsiteY24" fmla="*/ 172720 h 3850640"/>
              <a:gd name="connsiteX25" fmla="*/ 3616960 w 11541760"/>
              <a:gd name="connsiteY25" fmla="*/ 20320 h 3850640"/>
              <a:gd name="connsiteX26" fmla="*/ 3281680 w 11541760"/>
              <a:gd name="connsiteY26" fmla="*/ 0 h 3850640"/>
              <a:gd name="connsiteX27" fmla="*/ 2875280 w 11541760"/>
              <a:gd name="connsiteY27" fmla="*/ 101600 h 3850640"/>
              <a:gd name="connsiteX28" fmla="*/ 2489200 w 11541760"/>
              <a:gd name="connsiteY28" fmla="*/ 365760 h 3850640"/>
              <a:gd name="connsiteX29" fmla="*/ 1971040 w 11541760"/>
              <a:gd name="connsiteY29" fmla="*/ 518160 h 3850640"/>
              <a:gd name="connsiteX30" fmla="*/ 0 w 11541760"/>
              <a:gd name="connsiteY30" fmla="*/ 477520 h 3850640"/>
              <a:gd name="connsiteX0" fmla="*/ 0 w 11541760"/>
              <a:gd name="connsiteY0" fmla="*/ 477520 h 3850640"/>
              <a:gd name="connsiteX1" fmla="*/ 0 w 11541760"/>
              <a:gd name="connsiteY1" fmla="*/ 3850640 h 3850640"/>
              <a:gd name="connsiteX2" fmla="*/ 11541760 w 11541760"/>
              <a:gd name="connsiteY2" fmla="*/ 3850640 h 3850640"/>
              <a:gd name="connsiteX3" fmla="*/ 11541760 w 11541760"/>
              <a:gd name="connsiteY3" fmla="*/ 2032000 h 3850640"/>
              <a:gd name="connsiteX4" fmla="*/ 10292080 w 11541760"/>
              <a:gd name="connsiteY4" fmla="*/ 2032000 h 3850640"/>
              <a:gd name="connsiteX5" fmla="*/ 10292080 w 11541760"/>
              <a:gd name="connsiteY5" fmla="*/ 497840 h 3850640"/>
              <a:gd name="connsiteX6" fmla="*/ 9377680 w 11541760"/>
              <a:gd name="connsiteY6" fmla="*/ 518160 h 3850640"/>
              <a:gd name="connsiteX7" fmla="*/ 8656320 w 11541760"/>
              <a:gd name="connsiteY7" fmla="*/ 508000 h 3850640"/>
              <a:gd name="connsiteX8" fmla="*/ 8300720 w 11541760"/>
              <a:gd name="connsiteY8" fmla="*/ 457200 h 3850640"/>
              <a:gd name="connsiteX9" fmla="*/ 7995920 w 11541760"/>
              <a:gd name="connsiteY9" fmla="*/ 406400 h 3850640"/>
              <a:gd name="connsiteX10" fmla="*/ 7823200 w 11541760"/>
              <a:gd name="connsiteY10" fmla="*/ 396240 h 3850640"/>
              <a:gd name="connsiteX11" fmla="*/ 7599680 w 11541760"/>
              <a:gd name="connsiteY11" fmla="*/ 426720 h 3850640"/>
              <a:gd name="connsiteX12" fmla="*/ 7315200 w 11541760"/>
              <a:gd name="connsiteY12" fmla="*/ 467360 h 3850640"/>
              <a:gd name="connsiteX13" fmla="*/ 6979920 w 11541760"/>
              <a:gd name="connsiteY13" fmla="*/ 680720 h 3850640"/>
              <a:gd name="connsiteX14" fmla="*/ 6604000 w 11541760"/>
              <a:gd name="connsiteY14" fmla="*/ 1087120 h 3850640"/>
              <a:gd name="connsiteX15" fmla="*/ 6217920 w 11541760"/>
              <a:gd name="connsiteY15" fmla="*/ 1412240 h 3850640"/>
              <a:gd name="connsiteX16" fmla="*/ 5760720 w 11541760"/>
              <a:gd name="connsiteY16" fmla="*/ 1666240 h 3850640"/>
              <a:gd name="connsiteX17" fmla="*/ 5537200 w 11541760"/>
              <a:gd name="connsiteY17" fmla="*/ 1696720 h 3850640"/>
              <a:gd name="connsiteX18" fmla="*/ 4876800 w 11541760"/>
              <a:gd name="connsiteY18" fmla="*/ 1635760 h 3850640"/>
              <a:gd name="connsiteX19" fmla="*/ 4592320 w 11541760"/>
              <a:gd name="connsiteY19" fmla="*/ 1473200 h 3850640"/>
              <a:gd name="connsiteX20" fmla="*/ 4500880 w 11541760"/>
              <a:gd name="connsiteY20" fmla="*/ 1300480 h 3850640"/>
              <a:gd name="connsiteX21" fmla="*/ 4358640 w 11541760"/>
              <a:gd name="connsiteY21" fmla="*/ 894080 h 3850640"/>
              <a:gd name="connsiteX22" fmla="*/ 4246880 w 11541760"/>
              <a:gd name="connsiteY22" fmla="*/ 690880 h 3850640"/>
              <a:gd name="connsiteX23" fmla="*/ 4145280 w 11541760"/>
              <a:gd name="connsiteY23" fmla="*/ 447040 h 3850640"/>
              <a:gd name="connsiteX24" fmla="*/ 3931920 w 11541760"/>
              <a:gd name="connsiteY24" fmla="*/ 172720 h 3850640"/>
              <a:gd name="connsiteX25" fmla="*/ 3616960 w 11541760"/>
              <a:gd name="connsiteY25" fmla="*/ 20320 h 3850640"/>
              <a:gd name="connsiteX26" fmla="*/ 3281680 w 11541760"/>
              <a:gd name="connsiteY26" fmla="*/ 0 h 3850640"/>
              <a:gd name="connsiteX27" fmla="*/ 2875280 w 11541760"/>
              <a:gd name="connsiteY27" fmla="*/ 101600 h 3850640"/>
              <a:gd name="connsiteX28" fmla="*/ 2489200 w 11541760"/>
              <a:gd name="connsiteY28" fmla="*/ 365760 h 3850640"/>
              <a:gd name="connsiteX29" fmla="*/ 1971040 w 11541760"/>
              <a:gd name="connsiteY29" fmla="*/ 518160 h 3850640"/>
              <a:gd name="connsiteX30" fmla="*/ 0 w 11541760"/>
              <a:gd name="connsiteY30" fmla="*/ 477520 h 3850640"/>
              <a:gd name="connsiteX0" fmla="*/ 0 w 11541760"/>
              <a:gd name="connsiteY0" fmla="*/ 477520 h 3850640"/>
              <a:gd name="connsiteX1" fmla="*/ 0 w 11541760"/>
              <a:gd name="connsiteY1" fmla="*/ 3850640 h 3850640"/>
              <a:gd name="connsiteX2" fmla="*/ 11541760 w 11541760"/>
              <a:gd name="connsiteY2" fmla="*/ 3850640 h 3850640"/>
              <a:gd name="connsiteX3" fmla="*/ 11541760 w 11541760"/>
              <a:gd name="connsiteY3" fmla="*/ 2032000 h 3850640"/>
              <a:gd name="connsiteX4" fmla="*/ 10292080 w 11541760"/>
              <a:gd name="connsiteY4" fmla="*/ 2032000 h 3850640"/>
              <a:gd name="connsiteX5" fmla="*/ 10292080 w 11541760"/>
              <a:gd name="connsiteY5" fmla="*/ 497840 h 3850640"/>
              <a:gd name="connsiteX6" fmla="*/ 9377680 w 11541760"/>
              <a:gd name="connsiteY6" fmla="*/ 518160 h 3850640"/>
              <a:gd name="connsiteX7" fmla="*/ 8656320 w 11541760"/>
              <a:gd name="connsiteY7" fmla="*/ 508000 h 3850640"/>
              <a:gd name="connsiteX8" fmla="*/ 8300720 w 11541760"/>
              <a:gd name="connsiteY8" fmla="*/ 457200 h 3850640"/>
              <a:gd name="connsiteX9" fmla="*/ 7995920 w 11541760"/>
              <a:gd name="connsiteY9" fmla="*/ 406400 h 3850640"/>
              <a:gd name="connsiteX10" fmla="*/ 7823200 w 11541760"/>
              <a:gd name="connsiteY10" fmla="*/ 396240 h 3850640"/>
              <a:gd name="connsiteX11" fmla="*/ 7599680 w 11541760"/>
              <a:gd name="connsiteY11" fmla="*/ 426720 h 3850640"/>
              <a:gd name="connsiteX12" fmla="*/ 7315200 w 11541760"/>
              <a:gd name="connsiteY12" fmla="*/ 467360 h 3850640"/>
              <a:gd name="connsiteX13" fmla="*/ 6979920 w 11541760"/>
              <a:gd name="connsiteY13" fmla="*/ 680720 h 3850640"/>
              <a:gd name="connsiteX14" fmla="*/ 6604000 w 11541760"/>
              <a:gd name="connsiteY14" fmla="*/ 1087120 h 3850640"/>
              <a:gd name="connsiteX15" fmla="*/ 6217920 w 11541760"/>
              <a:gd name="connsiteY15" fmla="*/ 1412240 h 3850640"/>
              <a:gd name="connsiteX16" fmla="*/ 5760720 w 11541760"/>
              <a:gd name="connsiteY16" fmla="*/ 1666240 h 3850640"/>
              <a:gd name="connsiteX17" fmla="*/ 5537200 w 11541760"/>
              <a:gd name="connsiteY17" fmla="*/ 1696720 h 3850640"/>
              <a:gd name="connsiteX18" fmla="*/ 4876800 w 11541760"/>
              <a:gd name="connsiteY18" fmla="*/ 1635760 h 3850640"/>
              <a:gd name="connsiteX19" fmla="*/ 4592320 w 11541760"/>
              <a:gd name="connsiteY19" fmla="*/ 1473200 h 3850640"/>
              <a:gd name="connsiteX20" fmla="*/ 4500880 w 11541760"/>
              <a:gd name="connsiteY20" fmla="*/ 1300480 h 3850640"/>
              <a:gd name="connsiteX21" fmla="*/ 4358640 w 11541760"/>
              <a:gd name="connsiteY21" fmla="*/ 894080 h 3850640"/>
              <a:gd name="connsiteX22" fmla="*/ 4246880 w 11541760"/>
              <a:gd name="connsiteY22" fmla="*/ 690880 h 3850640"/>
              <a:gd name="connsiteX23" fmla="*/ 4145280 w 11541760"/>
              <a:gd name="connsiteY23" fmla="*/ 447040 h 3850640"/>
              <a:gd name="connsiteX24" fmla="*/ 3931920 w 11541760"/>
              <a:gd name="connsiteY24" fmla="*/ 172720 h 3850640"/>
              <a:gd name="connsiteX25" fmla="*/ 3616960 w 11541760"/>
              <a:gd name="connsiteY25" fmla="*/ 20320 h 3850640"/>
              <a:gd name="connsiteX26" fmla="*/ 3281680 w 11541760"/>
              <a:gd name="connsiteY26" fmla="*/ 0 h 3850640"/>
              <a:gd name="connsiteX27" fmla="*/ 2875280 w 11541760"/>
              <a:gd name="connsiteY27" fmla="*/ 101600 h 3850640"/>
              <a:gd name="connsiteX28" fmla="*/ 2489200 w 11541760"/>
              <a:gd name="connsiteY28" fmla="*/ 365760 h 3850640"/>
              <a:gd name="connsiteX29" fmla="*/ 1971040 w 11541760"/>
              <a:gd name="connsiteY29" fmla="*/ 518160 h 3850640"/>
              <a:gd name="connsiteX30" fmla="*/ 0 w 11541760"/>
              <a:gd name="connsiteY30" fmla="*/ 477520 h 3850640"/>
              <a:gd name="connsiteX0" fmla="*/ 0 w 11541760"/>
              <a:gd name="connsiteY0" fmla="*/ 477520 h 3850640"/>
              <a:gd name="connsiteX1" fmla="*/ 0 w 11541760"/>
              <a:gd name="connsiteY1" fmla="*/ 3850640 h 3850640"/>
              <a:gd name="connsiteX2" fmla="*/ 11541760 w 11541760"/>
              <a:gd name="connsiteY2" fmla="*/ 3850640 h 3850640"/>
              <a:gd name="connsiteX3" fmla="*/ 11541760 w 11541760"/>
              <a:gd name="connsiteY3" fmla="*/ 2032000 h 3850640"/>
              <a:gd name="connsiteX4" fmla="*/ 10292080 w 11541760"/>
              <a:gd name="connsiteY4" fmla="*/ 2032000 h 3850640"/>
              <a:gd name="connsiteX5" fmla="*/ 10292080 w 11541760"/>
              <a:gd name="connsiteY5" fmla="*/ 497840 h 3850640"/>
              <a:gd name="connsiteX6" fmla="*/ 9377680 w 11541760"/>
              <a:gd name="connsiteY6" fmla="*/ 518160 h 3850640"/>
              <a:gd name="connsiteX7" fmla="*/ 8656320 w 11541760"/>
              <a:gd name="connsiteY7" fmla="*/ 508000 h 3850640"/>
              <a:gd name="connsiteX8" fmla="*/ 8300720 w 11541760"/>
              <a:gd name="connsiteY8" fmla="*/ 457200 h 3850640"/>
              <a:gd name="connsiteX9" fmla="*/ 7995920 w 11541760"/>
              <a:gd name="connsiteY9" fmla="*/ 406400 h 3850640"/>
              <a:gd name="connsiteX10" fmla="*/ 7823200 w 11541760"/>
              <a:gd name="connsiteY10" fmla="*/ 396240 h 3850640"/>
              <a:gd name="connsiteX11" fmla="*/ 7599680 w 11541760"/>
              <a:gd name="connsiteY11" fmla="*/ 426720 h 3850640"/>
              <a:gd name="connsiteX12" fmla="*/ 7315200 w 11541760"/>
              <a:gd name="connsiteY12" fmla="*/ 467360 h 3850640"/>
              <a:gd name="connsiteX13" fmla="*/ 6979920 w 11541760"/>
              <a:gd name="connsiteY13" fmla="*/ 680720 h 3850640"/>
              <a:gd name="connsiteX14" fmla="*/ 6604000 w 11541760"/>
              <a:gd name="connsiteY14" fmla="*/ 1087120 h 3850640"/>
              <a:gd name="connsiteX15" fmla="*/ 6217920 w 11541760"/>
              <a:gd name="connsiteY15" fmla="*/ 1412240 h 3850640"/>
              <a:gd name="connsiteX16" fmla="*/ 5760720 w 11541760"/>
              <a:gd name="connsiteY16" fmla="*/ 1666240 h 3850640"/>
              <a:gd name="connsiteX17" fmla="*/ 5537200 w 11541760"/>
              <a:gd name="connsiteY17" fmla="*/ 1696720 h 3850640"/>
              <a:gd name="connsiteX18" fmla="*/ 4876800 w 11541760"/>
              <a:gd name="connsiteY18" fmla="*/ 1635760 h 3850640"/>
              <a:gd name="connsiteX19" fmla="*/ 4592320 w 11541760"/>
              <a:gd name="connsiteY19" fmla="*/ 1473200 h 3850640"/>
              <a:gd name="connsiteX20" fmla="*/ 4500880 w 11541760"/>
              <a:gd name="connsiteY20" fmla="*/ 1300480 h 3850640"/>
              <a:gd name="connsiteX21" fmla="*/ 4358640 w 11541760"/>
              <a:gd name="connsiteY21" fmla="*/ 894080 h 3850640"/>
              <a:gd name="connsiteX22" fmla="*/ 4246880 w 11541760"/>
              <a:gd name="connsiteY22" fmla="*/ 690880 h 3850640"/>
              <a:gd name="connsiteX23" fmla="*/ 4145280 w 11541760"/>
              <a:gd name="connsiteY23" fmla="*/ 447040 h 3850640"/>
              <a:gd name="connsiteX24" fmla="*/ 3931920 w 11541760"/>
              <a:gd name="connsiteY24" fmla="*/ 172720 h 3850640"/>
              <a:gd name="connsiteX25" fmla="*/ 3616960 w 11541760"/>
              <a:gd name="connsiteY25" fmla="*/ 20320 h 3850640"/>
              <a:gd name="connsiteX26" fmla="*/ 3281680 w 11541760"/>
              <a:gd name="connsiteY26" fmla="*/ 0 h 3850640"/>
              <a:gd name="connsiteX27" fmla="*/ 2875280 w 11541760"/>
              <a:gd name="connsiteY27" fmla="*/ 101600 h 3850640"/>
              <a:gd name="connsiteX28" fmla="*/ 2489200 w 11541760"/>
              <a:gd name="connsiteY28" fmla="*/ 365760 h 3850640"/>
              <a:gd name="connsiteX29" fmla="*/ 1971040 w 11541760"/>
              <a:gd name="connsiteY29" fmla="*/ 518160 h 3850640"/>
              <a:gd name="connsiteX30" fmla="*/ 0 w 11541760"/>
              <a:gd name="connsiteY30" fmla="*/ 477520 h 3850640"/>
              <a:gd name="connsiteX0" fmla="*/ 0 w 11541760"/>
              <a:gd name="connsiteY0" fmla="*/ 477520 h 3850640"/>
              <a:gd name="connsiteX1" fmla="*/ 0 w 11541760"/>
              <a:gd name="connsiteY1" fmla="*/ 3850640 h 3850640"/>
              <a:gd name="connsiteX2" fmla="*/ 11541760 w 11541760"/>
              <a:gd name="connsiteY2" fmla="*/ 3850640 h 3850640"/>
              <a:gd name="connsiteX3" fmla="*/ 11541760 w 11541760"/>
              <a:gd name="connsiteY3" fmla="*/ 2032000 h 3850640"/>
              <a:gd name="connsiteX4" fmla="*/ 10292080 w 11541760"/>
              <a:gd name="connsiteY4" fmla="*/ 2032000 h 3850640"/>
              <a:gd name="connsiteX5" fmla="*/ 10292080 w 11541760"/>
              <a:gd name="connsiteY5" fmla="*/ 497840 h 3850640"/>
              <a:gd name="connsiteX6" fmla="*/ 9377680 w 11541760"/>
              <a:gd name="connsiteY6" fmla="*/ 518160 h 3850640"/>
              <a:gd name="connsiteX7" fmla="*/ 8656320 w 11541760"/>
              <a:gd name="connsiteY7" fmla="*/ 508000 h 3850640"/>
              <a:gd name="connsiteX8" fmla="*/ 8300720 w 11541760"/>
              <a:gd name="connsiteY8" fmla="*/ 457200 h 3850640"/>
              <a:gd name="connsiteX9" fmla="*/ 7995920 w 11541760"/>
              <a:gd name="connsiteY9" fmla="*/ 406400 h 3850640"/>
              <a:gd name="connsiteX10" fmla="*/ 7823200 w 11541760"/>
              <a:gd name="connsiteY10" fmla="*/ 396240 h 3850640"/>
              <a:gd name="connsiteX11" fmla="*/ 7599680 w 11541760"/>
              <a:gd name="connsiteY11" fmla="*/ 426720 h 3850640"/>
              <a:gd name="connsiteX12" fmla="*/ 7315200 w 11541760"/>
              <a:gd name="connsiteY12" fmla="*/ 467360 h 3850640"/>
              <a:gd name="connsiteX13" fmla="*/ 6979920 w 11541760"/>
              <a:gd name="connsiteY13" fmla="*/ 680720 h 3850640"/>
              <a:gd name="connsiteX14" fmla="*/ 6604000 w 11541760"/>
              <a:gd name="connsiteY14" fmla="*/ 1087120 h 3850640"/>
              <a:gd name="connsiteX15" fmla="*/ 6217920 w 11541760"/>
              <a:gd name="connsiteY15" fmla="*/ 1412240 h 3850640"/>
              <a:gd name="connsiteX16" fmla="*/ 5760720 w 11541760"/>
              <a:gd name="connsiteY16" fmla="*/ 1666240 h 3850640"/>
              <a:gd name="connsiteX17" fmla="*/ 5537200 w 11541760"/>
              <a:gd name="connsiteY17" fmla="*/ 1696720 h 3850640"/>
              <a:gd name="connsiteX18" fmla="*/ 4876800 w 11541760"/>
              <a:gd name="connsiteY18" fmla="*/ 1635760 h 3850640"/>
              <a:gd name="connsiteX19" fmla="*/ 4592320 w 11541760"/>
              <a:gd name="connsiteY19" fmla="*/ 1473200 h 3850640"/>
              <a:gd name="connsiteX20" fmla="*/ 4500880 w 11541760"/>
              <a:gd name="connsiteY20" fmla="*/ 1300480 h 3850640"/>
              <a:gd name="connsiteX21" fmla="*/ 4358640 w 11541760"/>
              <a:gd name="connsiteY21" fmla="*/ 894080 h 3850640"/>
              <a:gd name="connsiteX22" fmla="*/ 4246880 w 11541760"/>
              <a:gd name="connsiteY22" fmla="*/ 690880 h 3850640"/>
              <a:gd name="connsiteX23" fmla="*/ 4145280 w 11541760"/>
              <a:gd name="connsiteY23" fmla="*/ 447040 h 3850640"/>
              <a:gd name="connsiteX24" fmla="*/ 3931920 w 11541760"/>
              <a:gd name="connsiteY24" fmla="*/ 172720 h 3850640"/>
              <a:gd name="connsiteX25" fmla="*/ 3616960 w 11541760"/>
              <a:gd name="connsiteY25" fmla="*/ 20320 h 3850640"/>
              <a:gd name="connsiteX26" fmla="*/ 3281680 w 11541760"/>
              <a:gd name="connsiteY26" fmla="*/ 0 h 3850640"/>
              <a:gd name="connsiteX27" fmla="*/ 2875280 w 11541760"/>
              <a:gd name="connsiteY27" fmla="*/ 101600 h 3850640"/>
              <a:gd name="connsiteX28" fmla="*/ 2489200 w 11541760"/>
              <a:gd name="connsiteY28" fmla="*/ 365760 h 3850640"/>
              <a:gd name="connsiteX29" fmla="*/ 1971040 w 11541760"/>
              <a:gd name="connsiteY29" fmla="*/ 518160 h 3850640"/>
              <a:gd name="connsiteX30" fmla="*/ 0 w 11541760"/>
              <a:gd name="connsiteY30" fmla="*/ 477520 h 3850640"/>
              <a:gd name="connsiteX0" fmla="*/ 0 w 11541760"/>
              <a:gd name="connsiteY0" fmla="*/ 477520 h 3850640"/>
              <a:gd name="connsiteX1" fmla="*/ 0 w 11541760"/>
              <a:gd name="connsiteY1" fmla="*/ 3850640 h 3850640"/>
              <a:gd name="connsiteX2" fmla="*/ 11541760 w 11541760"/>
              <a:gd name="connsiteY2" fmla="*/ 3850640 h 3850640"/>
              <a:gd name="connsiteX3" fmla="*/ 11541760 w 11541760"/>
              <a:gd name="connsiteY3" fmla="*/ 2032000 h 3850640"/>
              <a:gd name="connsiteX4" fmla="*/ 10292080 w 11541760"/>
              <a:gd name="connsiteY4" fmla="*/ 2032000 h 3850640"/>
              <a:gd name="connsiteX5" fmla="*/ 10292080 w 11541760"/>
              <a:gd name="connsiteY5" fmla="*/ 497840 h 3850640"/>
              <a:gd name="connsiteX6" fmla="*/ 9377680 w 11541760"/>
              <a:gd name="connsiteY6" fmla="*/ 518160 h 3850640"/>
              <a:gd name="connsiteX7" fmla="*/ 8656320 w 11541760"/>
              <a:gd name="connsiteY7" fmla="*/ 508000 h 3850640"/>
              <a:gd name="connsiteX8" fmla="*/ 8300720 w 11541760"/>
              <a:gd name="connsiteY8" fmla="*/ 457200 h 3850640"/>
              <a:gd name="connsiteX9" fmla="*/ 7995920 w 11541760"/>
              <a:gd name="connsiteY9" fmla="*/ 406400 h 3850640"/>
              <a:gd name="connsiteX10" fmla="*/ 7823200 w 11541760"/>
              <a:gd name="connsiteY10" fmla="*/ 396240 h 3850640"/>
              <a:gd name="connsiteX11" fmla="*/ 7599680 w 11541760"/>
              <a:gd name="connsiteY11" fmla="*/ 426720 h 3850640"/>
              <a:gd name="connsiteX12" fmla="*/ 7315200 w 11541760"/>
              <a:gd name="connsiteY12" fmla="*/ 467360 h 3850640"/>
              <a:gd name="connsiteX13" fmla="*/ 6979920 w 11541760"/>
              <a:gd name="connsiteY13" fmla="*/ 680720 h 3850640"/>
              <a:gd name="connsiteX14" fmla="*/ 6604000 w 11541760"/>
              <a:gd name="connsiteY14" fmla="*/ 1087120 h 3850640"/>
              <a:gd name="connsiteX15" fmla="*/ 6217920 w 11541760"/>
              <a:gd name="connsiteY15" fmla="*/ 1412240 h 3850640"/>
              <a:gd name="connsiteX16" fmla="*/ 5760720 w 11541760"/>
              <a:gd name="connsiteY16" fmla="*/ 1666240 h 3850640"/>
              <a:gd name="connsiteX17" fmla="*/ 5537200 w 11541760"/>
              <a:gd name="connsiteY17" fmla="*/ 1696720 h 3850640"/>
              <a:gd name="connsiteX18" fmla="*/ 4876800 w 11541760"/>
              <a:gd name="connsiteY18" fmla="*/ 1635760 h 3850640"/>
              <a:gd name="connsiteX19" fmla="*/ 4592320 w 11541760"/>
              <a:gd name="connsiteY19" fmla="*/ 1473200 h 3850640"/>
              <a:gd name="connsiteX20" fmla="*/ 4500880 w 11541760"/>
              <a:gd name="connsiteY20" fmla="*/ 1300480 h 3850640"/>
              <a:gd name="connsiteX21" fmla="*/ 4358640 w 11541760"/>
              <a:gd name="connsiteY21" fmla="*/ 894080 h 3850640"/>
              <a:gd name="connsiteX22" fmla="*/ 4246880 w 11541760"/>
              <a:gd name="connsiteY22" fmla="*/ 690880 h 3850640"/>
              <a:gd name="connsiteX23" fmla="*/ 4145280 w 11541760"/>
              <a:gd name="connsiteY23" fmla="*/ 447040 h 3850640"/>
              <a:gd name="connsiteX24" fmla="*/ 3931920 w 11541760"/>
              <a:gd name="connsiteY24" fmla="*/ 172720 h 3850640"/>
              <a:gd name="connsiteX25" fmla="*/ 3616960 w 11541760"/>
              <a:gd name="connsiteY25" fmla="*/ 20320 h 3850640"/>
              <a:gd name="connsiteX26" fmla="*/ 3281680 w 11541760"/>
              <a:gd name="connsiteY26" fmla="*/ 0 h 3850640"/>
              <a:gd name="connsiteX27" fmla="*/ 2875280 w 11541760"/>
              <a:gd name="connsiteY27" fmla="*/ 101600 h 3850640"/>
              <a:gd name="connsiteX28" fmla="*/ 2489200 w 11541760"/>
              <a:gd name="connsiteY28" fmla="*/ 365760 h 3850640"/>
              <a:gd name="connsiteX29" fmla="*/ 1971040 w 11541760"/>
              <a:gd name="connsiteY29" fmla="*/ 518160 h 3850640"/>
              <a:gd name="connsiteX30" fmla="*/ 0 w 11541760"/>
              <a:gd name="connsiteY30" fmla="*/ 477520 h 3850640"/>
              <a:gd name="connsiteX0" fmla="*/ 0 w 11541760"/>
              <a:gd name="connsiteY0" fmla="*/ 477520 h 3850640"/>
              <a:gd name="connsiteX1" fmla="*/ 0 w 11541760"/>
              <a:gd name="connsiteY1" fmla="*/ 3850640 h 3850640"/>
              <a:gd name="connsiteX2" fmla="*/ 11541760 w 11541760"/>
              <a:gd name="connsiteY2" fmla="*/ 3850640 h 3850640"/>
              <a:gd name="connsiteX3" fmla="*/ 11541760 w 11541760"/>
              <a:gd name="connsiteY3" fmla="*/ 2032000 h 3850640"/>
              <a:gd name="connsiteX4" fmla="*/ 10292080 w 11541760"/>
              <a:gd name="connsiteY4" fmla="*/ 2032000 h 3850640"/>
              <a:gd name="connsiteX5" fmla="*/ 10292080 w 11541760"/>
              <a:gd name="connsiteY5" fmla="*/ 497840 h 3850640"/>
              <a:gd name="connsiteX6" fmla="*/ 9377680 w 11541760"/>
              <a:gd name="connsiteY6" fmla="*/ 518160 h 3850640"/>
              <a:gd name="connsiteX7" fmla="*/ 8656320 w 11541760"/>
              <a:gd name="connsiteY7" fmla="*/ 508000 h 3850640"/>
              <a:gd name="connsiteX8" fmla="*/ 8300720 w 11541760"/>
              <a:gd name="connsiteY8" fmla="*/ 457200 h 3850640"/>
              <a:gd name="connsiteX9" fmla="*/ 7995920 w 11541760"/>
              <a:gd name="connsiteY9" fmla="*/ 406400 h 3850640"/>
              <a:gd name="connsiteX10" fmla="*/ 7823200 w 11541760"/>
              <a:gd name="connsiteY10" fmla="*/ 396240 h 3850640"/>
              <a:gd name="connsiteX11" fmla="*/ 7599680 w 11541760"/>
              <a:gd name="connsiteY11" fmla="*/ 426720 h 3850640"/>
              <a:gd name="connsiteX12" fmla="*/ 7315200 w 11541760"/>
              <a:gd name="connsiteY12" fmla="*/ 467360 h 3850640"/>
              <a:gd name="connsiteX13" fmla="*/ 6979920 w 11541760"/>
              <a:gd name="connsiteY13" fmla="*/ 680720 h 3850640"/>
              <a:gd name="connsiteX14" fmla="*/ 6604000 w 11541760"/>
              <a:gd name="connsiteY14" fmla="*/ 1087120 h 3850640"/>
              <a:gd name="connsiteX15" fmla="*/ 6217920 w 11541760"/>
              <a:gd name="connsiteY15" fmla="*/ 1412240 h 3850640"/>
              <a:gd name="connsiteX16" fmla="*/ 5760720 w 11541760"/>
              <a:gd name="connsiteY16" fmla="*/ 1666240 h 3850640"/>
              <a:gd name="connsiteX17" fmla="*/ 5537200 w 11541760"/>
              <a:gd name="connsiteY17" fmla="*/ 1696720 h 3850640"/>
              <a:gd name="connsiteX18" fmla="*/ 4876800 w 11541760"/>
              <a:gd name="connsiteY18" fmla="*/ 1635760 h 3850640"/>
              <a:gd name="connsiteX19" fmla="*/ 4592320 w 11541760"/>
              <a:gd name="connsiteY19" fmla="*/ 1473200 h 3850640"/>
              <a:gd name="connsiteX20" fmla="*/ 4500880 w 11541760"/>
              <a:gd name="connsiteY20" fmla="*/ 1300480 h 3850640"/>
              <a:gd name="connsiteX21" fmla="*/ 4358640 w 11541760"/>
              <a:gd name="connsiteY21" fmla="*/ 894080 h 3850640"/>
              <a:gd name="connsiteX22" fmla="*/ 4246880 w 11541760"/>
              <a:gd name="connsiteY22" fmla="*/ 690880 h 3850640"/>
              <a:gd name="connsiteX23" fmla="*/ 4145280 w 11541760"/>
              <a:gd name="connsiteY23" fmla="*/ 447040 h 3850640"/>
              <a:gd name="connsiteX24" fmla="*/ 3931920 w 11541760"/>
              <a:gd name="connsiteY24" fmla="*/ 172720 h 3850640"/>
              <a:gd name="connsiteX25" fmla="*/ 3616960 w 11541760"/>
              <a:gd name="connsiteY25" fmla="*/ 20320 h 3850640"/>
              <a:gd name="connsiteX26" fmla="*/ 3281680 w 11541760"/>
              <a:gd name="connsiteY26" fmla="*/ 0 h 3850640"/>
              <a:gd name="connsiteX27" fmla="*/ 2875280 w 11541760"/>
              <a:gd name="connsiteY27" fmla="*/ 101600 h 3850640"/>
              <a:gd name="connsiteX28" fmla="*/ 2489200 w 11541760"/>
              <a:gd name="connsiteY28" fmla="*/ 365760 h 3850640"/>
              <a:gd name="connsiteX29" fmla="*/ 1971040 w 11541760"/>
              <a:gd name="connsiteY29" fmla="*/ 518160 h 3850640"/>
              <a:gd name="connsiteX30" fmla="*/ 0 w 11541760"/>
              <a:gd name="connsiteY30" fmla="*/ 477520 h 3850640"/>
              <a:gd name="connsiteX0" fmla="*/ 0 w 11541760"/>
              <a:gd name="connsiteY0" fmla="*/ 477520 h 3850640"/>
              <a:gd name="connsiteX1" fmla="*/ 0 w 11541760"/>
              <a:gd name="connsiteY1" fmla="*/ 3850640 h 3850640"/>
              <a:gd name="connsiteX2" fmla="*/ 11541760 w 11541760"/>
              <a:gd name="connsiteY2" fmla="*/ 3850640 h 3850640"/>
              <a:gd name="connsiteX3" fmla="*/ 11541760 w 11541760"/>
              <a:gd name="connsiteY3" fmla="*/ 2032000 h 3850640"/>
              <a:gd name="connsiteX4" fmla="*/ 10292080 w 11541760"/>
              <a:gd name="connsiteY4" fmla="*/ 2032000 h 3850640"/>
              <a:gd name="connsiteX5" fmla="*/ 10292080 w 11541760"/>
              <a:gd name="connsiteY5" fmla="*/ 497840 h 3850640"/>
              <a:gd name="connsiteX6" fmla="*/ 9377680 w 11541760"/>
              <a:gd name="connsiteY6" fmla="*/ 518160 h 3850640"/>
              <a:gd name="connsiteX7" fmla="*/ 8656320 w 11541760"/>
              <a:gd name="connsiteY7" fmla="*/ 508000 h 3850640"/>
              <a:gd name="connsiteX8" fmla="*/ 8300720 w 11541760"/>
              <a:gd name="connsiteY8" fmla="*/ 457200 h 3850640"/>
              <a:gd name="connsiteX9" fmla="*/ 7995920 w 11541760"/>
              <a:gd name="connsiteY9" fmla="*/ 406400 h 3850640"/>
              <a:gd name="connsiteX10" fmla="*/ 7823200 w 11541760"/>
              <a:gd name="connsiteY10" fmla="*/ 396240 h 3850640"/>
              <a:gd name="connsiteX11" fmla="*/ 7599680 w 11541760"/>
              <a:gd name="connsiteY11" fmla="*/ 426720 h 3850640"/>
              <a:gd name="connsiteX12" fmla="*/ 7315200 w 11541760"/>
              <a:gd name="connsiteY12" fmla="*/ 467360 h 3850640"/>
              <a:gd name="connsiteX13" fmla="*/ 6979920 w 11541760"/>
              <a:gd name="connsiteY13" fmla="*/ 680720 h 3850640"/>
              <a:gd name="connsiteX14" fmla="*/ 6604000 w 11541760"/>
              <a:gd name="connsiteY14" fmla="*/ 1087120 h 3850640"/>
              <a:gd name="connsiteX15" fmla="*/ 6217920 w 11541760"/>
              <a:gd name="connsiteY15" fmla="*/ 1412240 h 3850640"/>
              <a:gd name="connsiteX16" fmla="*/ 5760720 w 11541760"/>
              <a:gd name="connsiteY16" fmla="*/ 1666240 h 3850640"/>
              <a:gd name="connsiteX17" fmla="*/ 5537200 w 11541760"/>
              <a:gd name="connsiteY17" fmla="*/ 1696720 h 3850640"/>
              <a:gd name="connsiteX18" fmla="*/ 4876800 w 11541760"/>
              <a:gd name="connsiteY18" fmla="*/ 1635760 h 3850640"/>
              <a:gd name="connsiteX19" fmla="*/ 4592320 w 11541760"/>
              <a:gd name="connsiteY19" fmla="*/ 1473200 h 3850640"/>
              <a:gd name="connsiteX20" fmla="*/ 4500880 w 11541760"/>
              <a:gd name="connsiteY20" fmla="*/ 1300480 h 3850640"/>
              <a:gd name="connsiteX21" fmla="*/ 4358640 w 11541760"/>
              <a:gd name="connsiteY21" fmla="*/ 894080 h 3850640"/>
              <a:gd name="connsiteX22" fmla="*/ 4246880 w 11541760"/>
              <a:gd name="connsiteY22" fmla="*/ 690880 h 3850640"/>
              <a:gd name="connsiteX23" fmla="*/ 4145280 w 11541760"/>
              <a:gd name="connsiteY23" fmla="*/ 447040 h 3850640"/>
              <a:gd name="connsiteX24" fmla="*/ 3931920 w 11541760"/>
              <a:gd name="connsiteY24" fmla="*/ 172720 h 3850640"/>
              <a:gd name="connsiteX25" fmla="*/ 3616960 w 11541760"/>
              <a:gd name="connsiteY25" fmla="*/ 20320 h 3850640"/>
              <a:gd name="connsiteX26" fmla="*/ 3281680 w 11541760"/>
              <a:gd name="connsiteY26" fmla="*/ 0 h 3850640"/>
              <a:gd name="connsiteX27" fmla="*/ 2875280 w 11541760"/>
              <a:gd name="connsiteY27" fmla="*/ 101600 h 3850640"/>
              <a:gd name="connsiteX28" fmla="*/ 2489200 w 11541760"/>
              <a:gd name="connsiteY28" fmla="*/ 365760 h 3850640"/>
              <a:gd name="connsiteX29" fmla="*/ 1971040 w 11541760"/>
              <a:gd name="connsiteY29" fmla="*/ 518160 h 3850640"/>
              <a:gd name="connsiteX30" fmla="*/ 0 w 11541760"/>
              <a:gd name="connsiteY30" fmla="*/ 477520 h 3850640"/>
              <a:gd name="connsiteX0" fmla="*/ 0 w 11541760"/>
              <a:gd name="connsiteY0" fmla="*/ 477520 h 3850640"/>
              <a:gd name="connsiteX1" fmla="*/ 0 w 11541760"/>
              <a:gd name="connsiteY1" fmla="*/ 3850640 h 3850640"/>
              <a:gd name="connsiteX2" fmla="*/ 11541760 w 11541760"/>
              <a:gd name="connsiteY2" fmla="*/ 3850640 h 3850640"/>
              <a:gd name="connsiteX3" fmla="*/ 11541760 w 11541760"/>
              <a:gd name="connsiteY3" fmla="*/ 2032000 h 3850640"/>
              <a:gd name="connsiteX4" fmla="*/ 10292080 w 11541760"/>
              <a:gd name="connsiteY4" fmla="*/ 2032000 h 3850640"/>
              <a:gd name="connsiteX5" fmla="*/ 10292080 w 11541760"/>
              <a:gd name="connsiteY5" fmla="*/ 497840 h 3850640"/>
              <a:gd name="connsiteX6" fmla="*/ 9377680 w 11541760"/>
              <a:gd name="connsiteY6" fmla="*/ 518160 h 3850640"/>
              <a:gd name="connsiteX7" fmla="*/ 8656320 w 11541760"/>
              <a:gd name="connsiteY7" fmla="*/ 508000 h 3850640"/>
              <a:gd name="connsiteX8" fmla="*/ 8300720 w 11541760"/>
              <a:gd name="connsiteY8" fmla="*/ 457200 h 3850640"/>
              <a:gd name="connsiteX9" fmla="*/ 7995920 w 11541760"/>
              <a:gd name="connsiteY9" fmla="*/ 406400 h 3850640"/>
              <a:gd name="connsiteX10" fmla="*/ 7823200 w 11541760"/>
              <a:gd name="connsiteY10" fmla="*/ 396240 h 3850640"/>
              <a:gd name="connsiteX11" fmla="*/ 7599680 w 11541760"/>
              <a:gd name="connsiteY11" fmla="*/ 426720 h 3850640"/>
              <a:gd name="connsiteX12" fmla="*/ 7315200 w 11541760"/>
              <a:gd name="connsiteY12" fmla="*/ 467360 h 3850640"/>
              <a:gd name="connsiteX13" fmla="*/ 6979920 w 11541760"/>
              <a:gd name="connsiteY13" fmla="*/ 680720 h 3850640"/>
              <a:gd name="connsiteX14" fmla="*/ 6604000 w 11541760"/>
              <a:gd name="connsiteY14" fmla="*/ 1087120 h 3850640"/>
              <a:gd name="connsiteX15" fmla="*/ 6217920 w 11541760"/>
              <a:gd name="connsiteY15" fmla="*/ 1412240 h 3850640"/>
              <a:gd name="connsiteX16" fmla="*/ 5760720 w 11541760"/>
              <a:gd name="connsiteY16" fmla="*/ 1666240 h 3850640"/>
              <a:gd name="connsiteX17" fmla="*/ 5537200 w 11541760"/>
              <a:gd name="connsiteY17" fmla="*/ 1696720 h 3850640"/>
              <a:gd name="connsiteX18" fmla="*/ 4876800 w 11541760"/>
              <a:gd name="connsiteY18" fmla="*/ 1635760 h 3850640"/>
              <a:gd name="connsiteX19" fmla="*/ 4592320 w 11541760"/>
              <a:gd name="connsiteY19" fmla="*/ 1473200 h 3850640"/>
              <a:gd name="connsiteX20" fmla="*/ 4500880 w 11541760"/>
              <a:gd name="connsiteY20" fmla="*/ 1300480 h 3850640"/>
              <a:gd name="connsiteX21" fmla="*/ 4358640 w 11541760"/>
              <a:gd name="connsiteY21" fmla="*/ 894080 h 3850640"/>
              <a:gd name="connsiteX22" fmla="*/ 4246880 w 11541760"/>
              <a:gd name="connsiteY22" fmla="*/ 690880 h 3850640"/>
              <a:gd name="connsiteX23" fmla="*/ 4145280 w 11541760"/>
              <a:gd name="connsiteY23" fmla="*/ 447040 h 3850640"/>
              <a:gd name="connsiteX24" fmla="*/ 3931920 w 11541760"/>
              <a:gd name="connsiteY24" fmla="*/ 172720 h 3850640"/>
              <a:gd name="connsiteX25" fmla="*/ 3616960 w 11541760"/>
              <a:gd name="connsiteY25" fmla="*/ 20320 h 3850640"/>
              <a:gd name="connsiteX26" fmla="*/ 3281680 w 11541760"/>
              <a:gd name="connsiteY26" fmla="*/ 0 h 3850640"/>
              <a:gd name="connsiteX27" fmla="*/ 2875280 w 11541760"/>
              <a:gd name="connsiteY27" fmla="*/ 101600 h 3850640"/>
              <a:gd name="connsiteX28" fmla="*/ 2489200 w 11541760"/>
              <a:gd name="connsiteY28" fmla="*/ 365760 h 3850640"/>
              <a:gd name="connsiteX29" fmla="*/ 1971040 w 11541760"/>
              <a:gd name="connsiteY29" fmla="*/ 518160 h 3850640"/>
              <a:gd name="connsiteX30" fmla="*/ 0 w 11541760"/>
              <a:gd name="connsiteY30" fmla="*/ 477520 h 3850640"/>
              <a:gd name="connsiteX0" fmla="*/ 35594 w 11541760"/>
              <a:gd name="connsiteY0" fmla="*/ 489384 h 3850640"/>
              <a:gd name="connsiteX1" fmla="*/ 0 w 11541760"/>
              <a:gd name="connsiteY1" fmla="*/ 3850640 h 3850640"/>
              <a:gd name="connsiteX2" fmla="*/ 11541760 w 11541760"/>
              <a:gd name="connsiteY2" fmla="*/ 3850640 h 3850640"/>
              <a:gd name="connsiteX3" fmla="*/ 11541760 w 11541760"/>
              <a:gd name="connsiteY3" fmla="*/ 2032000 h 3850640"/>
              <a:gd name="connsiteX4" fmla="*/ 10292080 w 11541760"/>
              <a:gd name="connsiteY4" fmla="*/ 2032000 h 3850640"/>
              <a:gd name="connsiteX5" fmla="*/ 10292080 w 11541760"/>
              <a:gd name="connsiteY5" fmla="*/ 497840 h 3850640"/>
              <a:gd name="connsiteX6" fmla="*/ 9377680 w 11541760"/>
              <a:gd name="connsiteY6" fmla="*/ 518160 h 3850640"/>
              <a:gd name="connsiteX7" fmla="*/ 8656320 w 11541760"/>
              <a:gd name="connsiteY7" fmla="*/ 508000 h 3850640"/>
              <a:gd name="connsiteX8" fmla="*/ 8300720 w 11541760"/>
              <a:gd name="connsiteY8" fmla="*/ 457200 h 3850640"/>
              <a:gd name="connsiteX9" fmla="*/ 7995920 w 11541760"/>
              <a:gd name="connsiteY9" fmla="*/ 406400 h 3850640"/>
              <a:gd name="connsiteX10" fmla="*/ 7823200 w 11541760"/>
              <a:gd name="connsiteY10" fmla="*/ 396240 h 3850640"/>
              <a:gd name="connsiteX11" fmla="*/ 7599680 w 11541760"/>
              <a:gd name="connsiteY11" fmla="*/ 426720 h 3850640"/>
              <a:gd name="connsiteX12" fmla="*/ 7315200 w 11541760"/>
              <a:gd name="connsiteY12" fmla="*/ 467360 h 3850640"/>
              <a:gd name="connsiteX13" fmla="*/ 6979920 w 11541760"/>
              <a:gd name="connsiteY13" fmla="*/ 680720 h 3850640"/>
              <a:gd name="connsiteX14" fmla="*/ 6604000 w 11541760"/>
              <a:gd name="connsiteY14" fmla="*/ 1087120 h 3850640"/>
              <a:gd name="connsiteX15" fmla="*/ 6217920 w 11541760"/>
              <a:gd name="connsiteY15" fmla="*/ 1412240 h 3850640"/>
              <a:gd name="connsiteX16" fmla="*/ 5760720 w 11541760"/>
              <a:gd name="connsiteY16" fmla="*/ 1666240 h 3850640"/>
              <a:gd name="connsiteX17" fmla="*/ 5537200 w 11541760"/>
              <a:gd name="connsiteY17" fmla="*/ 1696720 h 3850640"/>
              <a:gd name="connsiteX18" fmla="*/ 4876800 w 11541760"/>
              <a:gd name="connsiteY18" fmla="*/ 1635760 h 3850640"/>
              <a:gd name="connsiteX19" fmla="*/ 4592320 w 11541760"/>
              <a:gd name="connsiteY19" fmla="*/ 1473200 h 3850640"/>
              <a:gd name="connsiteX20" fmla="*/ 4500880 w 11541760"/>
              <a:gd name="connsiteY20" fmla="*/ 1300480 h 3850640"/>
              <a:gd name="connsiteX21" fmla="*/ 4358640 w 11541760"/>
              <a:gd name="connsiteY21" fmla="*/ 894080 h 3850640"/>
              <a:gd name="connsiteX22" fmla="*/ 4246880 w 11541760"/>
              <a:gd name="connsiteY22" fmla="*/ 690880 h 3850640"/>
              <a:gd name="connsiteX23" fmla="*/ 4145280 w 11541760"/>
              <a:gd name="connsiteY23" fmla="*/ 447040 h 3850640"/>
              <a:gd name="connsiteX24" fmla="*/ 3931920 w 11541760"/>
              <a:gd name="connsiteY24" fmla="*/ 172720 h 3850640"/>
              <a:gd name="connsiteX25" fmla="*/ 3616960 w 11541760"/>
              <a:gd name="connsiteY25" fmla="*/ 20320 h 3850640"/>
              <a:gd name="connsiteX26" fmla="*/ 3281680 w 11541760"/>
              <a:gd name="connsiteY26" fmla="*/ 0 h 3850640"/>
              <a:gd name="connsiteX27" fmla="*/ 2875280 w 11541760"/>
              <a:gd name="connsiteY27" fmla="*/ 101600 h 3850640"/>
              <a:gd name="connsiteX28" fmla="*/ 2489200 w 11541760"/>
              <a:gd name="connsiteY28" fmla="*/ 365760 h 3850640"/>
              <a:gd name="connsiteX29" fmla="*/ 1971040 w 11541760"/>
              <a:gd name="connsiteY29" fmla="*/ 518160 h 3850640"/>
              <a:gd name="connsiteX30" fmla="*/ 35594 w 11541760"/>
              <a:gd name="connsiteY30" fmla="*/ 489384 h 3850640"/>
              <a:gd name="connsiteX0" fmla="*/ 0 w 11506166"/>
              <a:gd name="connsiteY0" fmla="*/ 489384 h 3862505"/>
              <a:gd name="connsiteX1" fmla="*/ 11864 w 11506166"/>
              <a:gd name="connsiteY1" fmla="*/ 3862505 h 3862505"/>
              <a:gd name="connsiteX2" fmla="*/ 11506166 w 11506166"/>
              <a:gd name="connsiteY2" fmla="*/ 3850640 h 3862505"/>
              <a:gd name="connsiteX3" fmla="*/ 11506166 w 11506166"/>
              <a:gd name="connsiteY3" fmla="*/ 2032000 h 3862505"/>
              <a:gd name="connsiteX4" fmla="*/ 10256486 w 11506166"/>
              <a:gd name="connsiteY4" fmla="*/ 2032000 h 3862505"/>
              <a:gd name="connsiteX5" fmla="*/ 10256486 w 11506166"/>
              <a:gd name="connsiteY5" fmla="*/ 497840 h 3862505"/>
              <a:gd name="connsiteX6" fmla="*/ 9342086 w 11506166"/>
              <a:gd name="connsiteY6" fmla="*/ 518160 h 3862505"/>
              <a:gd name="connsiteX7" fmla="*/ 8620726 w 11506166"/>
              <a:gd name="connsiteY7" fmla="*/ 508000 h 3862505"/>
              <a:gd name="connsiteX8" fmla="*/ 8265126 w 11506166"/>
              <a:gd name="connsiteY8" fmla="*/ 457200 h 3862505"/>
              <a:gd name="connsiteX9" fmla="*/ 7960326 w 11506166"/>
              <a:gd name="connsiteY9" fmla="*/ 406400 h 3862505"/>
              <a:gd name="connsiteX10" fmla="*/ 7787606 w 11506166"/>
              <a:gd name="connsiteY10" fmla="*/ 396240 h 3862505"/>
              <a:gd name="connsiteX11" fmla="*/ 7564086 w 11506166"/>
              <a:gd name="connsiteY11" fmla="*/ 426720 h 3862505"/>
              <a:gd name="connsiteX12" fmla="*/ 7279606 w 11506166"/>
              <a:gd name="connsiteY12" fmla="*/ 467360 h 3862505"/>
              <a:gd name="connsiteX13" fmla="*/ 6944326 w 11506166"/>
              <a:gd name="connsiteY13" fmla="*/ 680720 h 3862505"/>
              <a:gd name="connsiteX14" fmla="*/ 6568406 w 11506166"/>
              <a:gd name="connsiteY14" fmla="*/ 1087120 h 3862505"/>
              <a:gd name="connsiteX15" fmla="*/ 6182326 w 11506166"/>
              <a:gd name="connsiteY15" fmla="*/ 1412240 h 3862505"/>
              <a:gd name="connsiteX16" fmla="*/ 5725126 w 11506166"/>
              <a:gd name="connsiteY16" fmla="*/ 1666240 h 3862505"/>
              <a:gd name="connsiteX17" fmla="*/ 5501606 w 11506166"/>
              <a:gd name="connsiteY17" fmla="*/ 1696720 h 3862505"/>
              <a:gd name="connsiteX18" fmla="*/ 4841206 w 11506166"/>
              <a:gd name="connsiteY18" fmla="*/ 1635760 h 3862505"/>
              <a:gd name="connsiteX19" fmla="*/ 4556726 w 11506166"/>
              <a:gd name="connsiteY19" fmla="*/ 1473200 h 3862505"/>
              <a:gd name="connsiteX20" fmla="*/ 4465286 w 11506166"/>
              <a:gd name="connsiteY20" fmla="*/ 1300480 h 3862505"/>
              <a:gd name="connsiteX21" fmla="*/ 4323046 w 11506166"/>
              <a:gd name="connsiteY21" fmla="*/ 894080 h 3862505"/>
              <a:gd name="connsiteX22" fmla="*/ 4211286 w 11506166"/>
              <a:gd name="connsiteY22" fmla="*/ 690880 h 3862505"/>
              <a:gd name="connsiteX23" fmla="*/ 4109686 w 11506166"/>
              <a:gd name="connsiteY23" fmla="*/ 447040 h 3862505"/>
              <a:gd name="connsiteX24" fmla="*/ 3896326 w 11506166"/>
              <a:gd name="connsiteY24" fmla="*/ 172720 h 3862505"/>
              <a:gd name="connsiteX25" fmla="*/ 3581366 w 11506166"/>
              <a:gd name="connsiteY25" fmla="*/ 20320 h 3862505"/>
              <a:gd name="connsiteX26" fmla="*/ 3246086 w 11506166"/>
              <a:gd name="connsiteY26" fmla="*/ 0 h 3862505"/>
              <a:gd name="connsiteX27" fmla="*/ 2839686 w 11506166"/>
              <a:gd name="connsiteY27" fmla="*/ 101600 h 3862505"/>
              <a:gd name="connsiteX28" fmla="*/ 2453606 w 11506166"/>
              <a:gd name="connsiteY28" fmla="*/ 365760 h 3862505"/>
              <a:gd name="connsiteX29" fmla="*/ 1935446 w 11506166"/>
              <a:gd name="connsiteY29" fmla="*/ 518160 h 3862505"/>
              <a:gd name="connsiteX30" fmla="*/ 0 w 11506166"/>
              <a:gd name="connsiteY30" fmla="*/ 489384 h 3862505"/>
              <a:gd name="connsiteX0" fmla="*/ 0 w 11506166"/>
              <a:gd name="connsiteY0" fmla="*/ 489384 h 3971302"/>
              <a:gd name="connsiteX1" fmla="*/ 23316 w 11506166"/>
              <a:gd name="connsiteY1" fmla="*/ 3971302 h 3971302"/>
              <a:gd name="connsiteX2" fmla="*/ 11506166 w 11506166"/>
              <a:gd name="connsiteY2" fmla="*/ 3850640 h 3971302"/>
              <a:gd name="connsiteX3" fmla="*/ 11506166 w 11506166"/>
              <a:gd name="connsiteY3" fmla="*/ 2032000 h 3971302"/>
              <a:gd name="connsiteX4" fmla="*/ 10256486 w 11506166"/>
              <a:gd name="connsiteY4" fmla="*/ 2032000 h 3971302"/>
              <a:gd name="connsiteX5" fmla="*/ 10256486 w 11506166"/>
              <a:gd name="connsiteY5" fmla="*/ 497840 h 3971302"/>
              <a:gd name="connsiteX6" fmla="*/ 9342086 w 11506166"/>
              <a:gd name="connsiteY6" fmla="*/ 518160 h 3971302"/>
              <a:gd name="connsiteX7" fmla="*/ 8620726 w 11506166"/>
              <a:gd name="connsiteY7" fmla="*/ 508000 h 3971302"/>
              <a:gd name="connsiteX8" fmla="*/ 8265126 w 11506166"/>
              <a:gd name="connsiteY8" fmla="*/ 457200 h 3971302"/>
              <a:gd name="connsiteX9" fmla="*/ 7960326 w 11506166"/>
              <a:gd name="connsiteY9" fmla="*/ 406400 h 3971302"/>
              <a:gd name="connsiteX10" fmla="*/ 7787606 w 11506166"/>
              <a:gd name="connsiteY10" fmla="*/ 396240 h 3971302"/>
              <a:gd name="connsiteX11" fmla="*/ 7564086 w 11506166"/>
              <a:gd name="connsiteY11" fmla="*/ 426720 h 3971302"/>
              <a:gd name="connsiteX12" fmla="*/ 7279606 w 11506166"/>
              <a:gd name="connsiteY12" fmla="*/ 467360 h 3971302"/>
              <a:gd name="connsiteX13" fmla="*/ 6944326 w 11506166"/>
              <a:gd name="connsiteY13" fmla="*/ 680720 h 3971302"/>
              <a:gd name="connsiteX14" fmla="*/ 6568406 w 11506166"/>
              <a:gd name="connsiteY14" fmla="*/ 1087120 h 3971302"/>
              <a:gd name="connsiteX15" fmla="*/ 6182326 w 11506166"/>
              <a:gd name="connsiteY15" fmla="*/ 1412240 h 3971302"/>
              <a:gd name="connsiteX16" fmla="*/ 5725126 w 11506166"/>
              <a:gd name="connsiteY16" fmla="*/ 1666240 h 3971302"/>
              <a:gd name="connsiteX17" fmla="*/ 5501606 w 11506166"/>
              <a:gd name="connsiteY17" fmla="*/ 1696720 h 3971302"/>
              <a:gd name="connsiteX18" fmla="*/ 4841206 w 11506166"/>
              <a:gd name="connsiteY18" fmla="*/ 1635760 h 3971302"/>
              <a:gd name="connsiteX19" fmla="*/ 4556726 w 11506166"/>
              <a:gd name="connsiteY19" fmla="*/ 1473200 h 3971302"/>
              <a:gd name="connsiteX20" fmla="*/ 4465286 w 11506166"/>
              <a:gd name="connsiteY20" fmla="*/ 1300480 h 3971302"/>
              <a:gd name="connsiteX21" fmla="*/ 4323046 w 11506166"/>
              <a:gd name="connsiteY21" fmla="*/ 894080 h 3971302"/>
              <a:gd name="connsiteX22" fmla="*/ 4211286 w 11506166"/>
              <a:gd name="connsiteY22" fmla="*/ 690880 h 3971302"/>
              <a:gd name="connsiteX23" fmla="*/ 4109686 w 11506166"/>
              <a:gd name="connsiteY23" fmla="*/ 447040 h 3971302"/>
              <a:gd name="connsiteX24" fmla="*/ 3896326 w 11506166"/>
              <a:gd name="connsiteY24" fmla="*/ 172720 h 3971302"/>
              <a:gd name="connsiteX25" fmla="*/ 3581366 w 11506166"/>
              <a:gd name="connsiteY25" fmla="*/ 20320 h 3971302"/>
              <a:gd name="connsiteX26" fmla="*/ 3246086 w 11506166"/>
              <a:gd name="connsiteY26" fmla="*/ 0 h 3971302"/>
              <a:gd name="connsiteX27" fmla="*/ 2839686 w 11506166"/>
              <a:gd name="connsiteY27" fmla="*/ 101600 h 3971302"/>
              <a:gd name="connsiteX28" fmla="*/ 2453606 w 11506166"/>
              <a:gd name="connsiteY28" fmla="*/ 365760 h 3971302"/>
              <a:gd name="connsiteX29" fmla="*/ 1935446 w 11506166"/>
              <a:gd name="connsiteY29" fmla="*/ 518160 h 3971302"/>
              <a:gd name="connsiteX30" fmla="*/ 0 w 11506166"/>
              <a:gd name="connsiteY30" fmla="*/ 489384 h 3971302"/>
              <a:gd name="connsiteX0" fmla="*/ 0 w 11506166"/>
              <a:gd name="connsiteY0" fmla="*/ 489384 h 3971302"/>
              <a:gd name="connsiteX1" fmla="*/ 23316 w 11506166"/>
              <a:gd name="connsiteY1" fmla="*/ 3971302 h 3971302"/>
              <a:gd name="connsiteX2" fmla="*/ 11506166 w 11506166"/>
              <a:gd name="connsiteY2" fmla="*/ 3919354 h 3971302"/>
              <a:gd name="connsiteX3" fmla="*/ 11506166 w 11506166"/>
              <a:gd name="connsiteY3" fmla="*/ 2032000 h 3971302"/>
              <a:gd name="connsiteX4" fmla="*/ 10256486 w 11506166"/>
              <a:gd name="connsiteY4" fmla="*/ 2032000 h 3971302"/>
              <a:gd name="connsiteX5" fmla="*/ 10256486 w 11506166"/>
              <a:gd name="connsiteY5" fmla="*/ 497840 h 3971302"/>
              <a:gd name="connsiteX6" fmla="*/ 9342086 w 11506166"/>
              <a:gd name="connsiteY6" fmla="*/ 518160 h 3971302"/>
              <a:gd name="connsiteX7" fmla="*/ 8620726 w 11506166"/>
              <a:gd name="connsiteY7" fmla="*/ 508000 h 3971302"/>
              <a:gd name="connsiteX8" fmla="*/ 8265126 w 11506166"/>
              <a:gd name="connsiteY8" fmla="*/ 457200 h 3971302"/>
              <a:gd name="connsiteX9" fmla="*/ 7960326 w 11506166"/>
              <a:gd name="connsiteY9" fmla="*/ 406400 h 3971302"/>
              <a:gd name="connsiteX10" fmla="*/ 7787606 w 11506166"/>
              <a:gd name="connsiteY10" fmla="*/ 396240 h 3971302"/>
              <a:gd name="connsiteX11" fmla="*/ 7564086 w 11506166"/>
              <a:gd name="connsiteY11" fmla="*/ 426720 h 3971302"/>
              <a:gd name="connsiteX12" fmla="*/ 7279606 w 11506166"/>
              <a:gd name="connsiteY12" fmla="*/ 467360 h 3971302"/>
              <a:gd name="connsiteX13" fmla="*/ 6944326 w 11506166"/>
              <a:gd name="connsiteY13" fmla="*/ 680720 h 3971302"/>
              <a:gd name="connsiteX14" fmla="*/ 6568406 w 11506166"/>
              <a:gd name="connsiteY14" fmla="*/ 1087120 h 3971302"/>
              <a:gd name="connsiteX15" fmla="*/ 6182326 w 11506166"/>
              <a:gd name="connsiteY15" fmla="*/ 1412240 h 3971302"/>
              <a:gd name="connsiteX16" fmla="*/ 5725126 w 11506166"/>
              <a:gd name="connsiteY16" fmla="*/ 1666240 h 3971302"/>
              <a:gd name="connsiteX17" fmla="*/ 5501606 w 11506166"/>
              <a:gd name="connsiteY17" fmla="*/ 1696720 h 3971302"/>
              <a:gd name="connsiteX18" fmla="*/ 4841206 w 11506166"/>
              <a:gd name="connsiteY18" fmla="*/ 1635760 h 3971302"/>
              <a:gd name="connsiteX19" fmla="*/ 4556726 w 11506166"/>
              <a:gd name="connsiteY19" fmla="*/ 1473200 h 3971302"/>
              <a:gd name="connsiteX20" fmla="*/ 4465286 w 11506166"/>
              <a:gd name="connsiteY20" fmla="*/ 1300480 h 3971302"/>
              <a:gd name="connsiteX21" fmla="*/ 4323046 w 11506166"/>
              <a:gd name="connsiteY21" fmla="*/ 894080 h 3971302"/>
              <a:gd name="connsiteX22" fmla="*/ 4211286 w 11506166"/>
              <a:gd name="connsiteY22" fmla="*/ 690880 h 3971302"/>
              <a:gd name="connsiteX23" fmla="*/ 4109686 w 11506166"/>
              <a:gd name="connsiteY23" fmla="*/ 447040 h 3971302"/>
              <a:gd name="connsiteX24" fmla="*/ 3896326 w 11506166"/>
              <a:gd name="connsiteY24" fmla="*/ 172720 h 3971302"/>
              <a:gd name="connsiteX25" fmla="*/ 3581366 w 11506166"/>
              <a:gd name="connsiteY25" fmla="*/ 20320 h 3971302"/>
              <a:gd name="connsiteX26" fmla="*/ 3246086 w 11506166"/>
              <a:gd name="connsiteY26" fmla="*/ 0 h 3971302"/>
              <a:gd name="connsiteX27" fmla="*/ 2839686 w 11506166"/>
              <a:gd name="connsiteY27" fmla="*/ 101600 h 3971302"/>
              <a:gd name="connsiteX28" fmla="*/ 2453606 w 11506166"/>
              <a:gd name="connsiteY28" fmla="*/ 365760 h 3971302"/>
              <a:gd name="connsiteX29" fmla="*/ 1935446 w 11506166"/>
              <a:gd name="connsiteY29" fmla="*/ 518160 h 3971302"/>
              <a:gd name="connsiteX30" fmla="*/ 0 w 11506166"/>
              <a:gd name="connsiteY30" fmla="*/ 489384 h 3971302"/>
              <a:gd name="connsiteX0" fmla="*/ 0 w 11506166"/>
              <a:gd name="connsiteY0" fmla="*/ 489384 h 3971302"/>
              <a:gd name="connsiteX1" fmla="*/ 23316 w 11506166"/>
              <a:gd name="connsiteY1" fmla="*/ 3971302 h 3971302"/>
              <a:gd name="connsiteX2" fmla="*/ 11500441 w 11506166"/>
              <a:gd name="connsiteY2" fmla="*/ 3930807 h 3971302"/>
              <a:gd name="connsiteX3" fmla="*/ 11506166 w 11506166"/>
              <a:gd name="connsiteY3" fmla="*/ 2032000 h 3971302"/>
              <a:gd name="connsiteX4" fmla="*/ 10256486 w 11506166"/>
              <a:gd name="connsiteY4" fmla="*/ 2032000 h 3971302"/>
              <a:gd name="connsiteX5" fmla="*/ 10256486 w 11506166"/>
              <a:gd name="connsiteY5" fmla="*/ 497840 h 3971302"/>
              <a:gd name="connsiteX6" fmla="*/ 9342086 w 11506166"/>
              <a:gd name="connsiteY6" fmla="*/ 518160 h 3971302"/>
              <a:gd name="connsiteX7" fmla="*/ 8620726 w 11506166"/>
              <a:gd name="connsiteY7" fmla="*/ 508000 h 3971302"/>
              <a:gd name="connsiteX8" fmla="*/ 8265126 w 11506166"/>
              <a:gd name="connsiteY8" fmla="*/ 457200 h 3971302"/>
              <a:gd name="connsiteX9" fmla="*/ 7960326 w 11506166"/>
              <a:gd name="connsiteY9" fmla="*/ 406400 h 3971302"/>
              <a:gd name="connsiteX10" fmla="*/ 7787606 w 11506166"/>
              <a:gd name="connsiteY10" fmla="*/ 396240 h 3971302"/>
              <a:gd name="connsiteX11" fmla="*/ 7564086 w 11506166"/>
              <a:gd name="connsiteY11" fmla="*/ 426720 h 3971302"/>
              <a:gd name="connsiteX12" fmla="*/ 7279606 w 11506166"/>
              <a:gd name="connsiteY12" fmla="*/ 467360 h 3971302"/>
              <a:gd name="connsiteX13" fmla="*/ 6944326 w 11506166"/>
              <a:gd name="connsiteY13" fmla="*/ 680720 h 3971302"/>
              <a:gd name="connsiteX14" fmla="*/ 6568406 w 11506166"/>
              <a:gd name="connsiteY14" fmla="*/ 1087120 h 3971302"/>
              <a:gd name="connsiteX15" fmla="*/ 6182326 w 11506166"/>
              <a:gd name="connsiteY15" fmla="*/ 1412240 h 3971302"/>
              <a:gd name="connsiteX16" fmla="*/ 5725126 w 11506166"/>
              <a:gd name="connsiteY16" fmla="*/ 1666240 h 3971302"/>
              <a:gd name="connsiteX17" fmla="*/ 5501606 w 11506166"/>
              <a:gd name="connsiteY17" fmla="*/ 1696720 h 3971302"/>
              <a:gd name="connsiteX18" fmla="*/ 4841206 w 11506166"/>
              <a:gd name="connsiteY18" fmla="*/ 1635760 h 3971302"/>
              <a:gd name="connsiteX19" fmla="*/ 4556726 w 11506166"/>
              <a:gd name="connsiteY19" fmla="*/ 1473200 h 3971302"/>
              <a:gd name="connsiteX20" fmla="*/ 4465286 w 11506166"/>
              <a:gd name="connsiteY20" fmla="*/ 1300480 h 3971302"/>
              <a:gd name="connsiteX21" fmla="*/ 4323046 w 11506166"/>
              <a:gd name="connsiteY21" fmla="*/ 894080 h 3971302"/>
              <a:gd name="connsiteX22" fmla="*/ 4211286 w 11506166"/>
              <a:gd name="connsiteY22" fmla="*/ 690880 h 3971302"/>
              <a:gd name="connsiteX23" fmla="*/ 4109686 w 11506166"/>
              <a:gd name="connsiteY23" fmla="*/ 447040 h 3971302"/>
              <a:gd name="connsiteX24" fmla="*/ 3896326 w 11506166"/>
              <a:gd name="connsiteY24" fmla="*/ 172720 h 3971302"/>
              <a:gd name="connsiteX25" fmla="*/ 3581366 w 11506166"/>
              <a:gd name="connsiteY25" fmla="*/ 20320 h 3971302"/>
              <a:gd name="connsiteX26" fmla="*/ 3246086 w 11506166"/>
              <a:gd name="connsiteY26" fmla="*/ 0 h 3971302"/>
              <a:gd name="connsiteX27" fmla="*/ 2839686 w 11506166"/>
              <a:gd name="connsiteY27" fmla="*/ 101600 h 3971302"/>
              <a:gd name="connsiteX28" fmla="*/ 2453606 w 11506166"/>
              <a:gd name="connsiteY28" fmla="*/ 365760 h 3971302"/>
              <a:gd name="connsiteX29" fmla="*/ 1935446 w 11506166"/>
              <a:gd name="connsiteY29" fmla="*/ 518160 h 3971302"/>
              <a:gd name="connsiteX30" fmla="*/ 0 w 11506166"/>
              <a:gd name="connsiteY30" fmla="*/ 489384 h 3971302"/>
              <a:gd name="connsiteX0" fmla="*/ 0 w 11516602"/>
              <a:gd name="connsiteY0" fmla="*/ 489384 h 3971302"/>
              <a:gd name="connsiteX1" fmla="*/ 23316 w 11516602"/>
              <a:gd name="connsiteY1" fmla="*/ 3971302 h 3971302"/>
              <a:gd name="connsiteX2" fmla="*/ 11516424 w 11516602"/>
              <a:gd name="connsiteY2" fmla="*/ 3934004 h 3971302"/>
              <a:gd name="connsiteX3" fmla="*/ 11506166 w 11516602"/>
              <a:gd name="connsiteY3" fmla="*/ 2032000 h 3971302"/>
              <a:gd name="connsiteX4" fmla="*/ 10256486 w 11516602"/>
              <a:gd name="connsiteY4" fmla="*/ 2032000 h 3971302"/>
              <a:gd name="connsiteX5" fmla="*/ 10256486 w 11516602"/>
              <a:gd name="connsiteY5" fmla="*/ 497840 h 3971302"/>
              <a:gd name="connsiteX6" fmla="*/ 9342086 w 11516602"/>
              <a:gd name="connsiteY6" fmla="*/ 518160 h 3971302"/>
              <a:gd name="connsiteX7" fmla="*/ 8620726 w 11516602"/>
              <a:gd name="connsiteY7" fmla="*/ 508000 h 3971302"/>
              <a:gd name="connsiteX8" fmla="*/ 8265126 w 11516602"/>
              <a:gd name="connsiteY8" fmla="*/ 457200 h 3971302"/>
              <a:gd name="connsiteX9" fmla="*/ 7960326 w 11516602"/>
              <a:gd name="connsiteY9" fmla="*/ 406400 h 3971302"/>
              <a:gd name="connsiteX10" fmla="*/ 7787606 w 11516602"/>
              <a:gd name="connsiteY10" fmla="*/ 396240 h 3971302"/>
              <a:gd name="connsiteX11" fmla="*/ 7564086 w 11516602"/>
              <a:gd name="connsiteY11" fmla="*/ 426720 h 3971302"/>
              <a:gd name="connsiteX12" fmla="*/ 7279606 w 11516602"/>
              <a:gd name="connsiteY12" fmla="*/ 467360 h 3971302"/>
              <a:gd name="connsiteX13" fmla="*/ 6944326 w 11516602"/>
              <a:gd name="connsiteY13" fmla="*/ 680720 h 3971302"/>
              <a:gd name="connsiteX14" fmla="*/ 6568406 w 11516602"/>
              <a:gd name="connsiteY14" fmla="*/ 1087120 h 3971302"/>
              <a:gd name="connsiteX15" fmla="*/ 6182326 w 11516602"/>
              <a:gd name="connsiteY15" fmla="*/ 1412240 h 3971302"/>
              <a:gd name="connsiteX16" fmla="*/ 5725126 w 11516602"/>
              <a:gd name="connsiteY16" fmla="*/ 1666240 h 3971302"/>
              <a:gd name="connsiteX17" fmla="*/ 5501606 w 11516602"/>
              <a:gd name="connsiteY17" fmla="*/ 1696720 h 3971302"/>
              <a:gd name="connsiteX18" fmla="*/ 4841206 w 11516602"/>
              <a:gd name="connsiteY18" fmla="*/ 1635760 h 3971302"/>
              <a:gd name="connsiteX19" fmla="*/ 4556726 w 11516602"/>
              <a:gd name="connsiteY19" fmla="*/ 1473200 h 3971302"/>
              <a:gd name="connsiteX20" fmla="*/ 4465286 w 11516602"/>
              <a:gd name="connsiteY20" fmla="*/ 1300480 h 3971302"/>
              <a:gd name="connsiteX21" fmla="*/ 4323046 w 11516602"/>
              <a:gd name="connsiteY21" fmla="*/ 894080 h 3971302"/>
              <a:gd name="connsiteX22" fmla="*/ 4211286 w 11516602"/>
              <a:gd name="connsiteY22" fmla="*/ 690880 h 3971302"/>
              <a:gd name="connsiteX23" fmla="*/ 4109686 w 11516602"/>
              <a:gd name="connsiteY23" fmla="*/ 447040 h 3971302"/>
              <a:gd name="connsiteX24" fmla="*/ 3896326 w 11516602"/>
              <a:gd name="connsiteY24" fmla="*/ 172720 h 3971302"/>
              <a:gd name="connsiteX25" fmla="*/ 3581366 w 11516602"/>
              <a:gd name="connsiteY25" fmla="*/ 20320 h 3971302"/>
              <a:gd name="connsiteX26" fmla="*/ 3246086 w 11516602"/>
              <a:gd name="connsiteY26" fmla="*/ 0 h 3971302"/>
              <a:gd name="connsiteX27" fmla="*/ 2839686 w 11516602"/>
              <a:gd name="connsiteY27" fmla="*/ 101600 h 3971302"/>
              <a:gd name="connsiteX28" fmla="*/ 2453606 w 11516602"/>
              <a:gd name="connsiteY28" fmla="*/ 365760 h 3971302"/>
              <a:gd name="connsiteX29" fmla="*/ 1935446 w 11516602"/>
              <a:gd name="connsiteY29" fmla="*/ 518160 h 3971302"/>
              <a:gd name="connsiteX30" fmla="*/ 0 w 11516602"/>
              <a:gd name="connsiteY30" fmla="*/ 489384 h 3971302"/>
              <a:gd name="connsiteX0" fmla="*/ 0 w 11915552"/>
              <a:gd name="connsiteY0" fmla="*/ 477874 h 3971302"/>
              <a:gd name="connsiteX1" fmla="*/ 422266 w 11915552"/>
              <a:gd name="connsiteY1" fmla="*/ 3971302 h 3971302"/>
              <a:gd name="connsiteX2" fmla="*/ 11915374 w 11915552"/>
              <a:gd name="connsiteY2" fmla="*/ 3934004 h 3971302"/>
              <a:gd name="connsiteX3" fmla="*/ 11905116 w 11915552"/>
              <a:gd name="connsiteY3" fmla="*/ 2032000 h 3971302"/>
              <a:gd name="connsiteX4" fmla="*/ 10655436 w 11915552"/>
              <a:gd name="connsiteY4" fmla="*/ 2032000 h 3971302"/>
              <a:gd name="connsiteX5" fmla="*/ 10655436 w 11915552"/>
              <a:gd name="connsiteY5" fmla="*/ 497840 h 3971302"/>
              <a:gd name="connsiteX6" fmla="*/ 9741036 w 11915552"/>
              <a:gd name="connsiteY6" fmla="*/ 518160 h 3971302"/>
              <a:gd name="connsiteX7" fmla="*/ 9019676 w 11915552"/>
              <a:gd name="connsiteY7" fmla="*/ 508000 h 3971302"/>
              <a:gd name="connsiteX8" fmla="*/ 8664076 w 11915552"/>
              <a:gd name="connsiteY8" fmla="*/ 457200 h 3971302"/>
              <a:gd name="connsiteX9" fmla="*/ 8359276 w 11915552"/>
              <a:gd name="connsiteY9" fmla="*/ 406400 h 3971302"/>
              <a:gd name="connsiteX10" fmla="*/ 8186556 w 11915552"/>
              <a:gd name="connsiteY10" fmla="*/ 396240 h 3971302"/>
              <a:gd name="connsiteX11" fmla="*/ 7963036 w 11915552"/>
              <a:gd name="connsiteY11" fmla="*/ 426720 h 3971302"/>
              <a:gd name="connsiteX12" fmla="*/ 7678556 w 11915552"/>
              <a:gd name="connsiteY12" fmla="*/ 467360 h 3971302"/>
              <a:gd name="connsiteX13" fmla="*/ 7343276 w 11915552"/>
              <a:gd name="connsiteY13" fmla="*/ 680720 h 3971302"/>
              <a:gd name="connsiteX14" fmla="*/ 6967356 w 11915552"/>
              <a:gd name="connsiteY14" fmla="*/ 1087120 h 3971302"/>
              <a:gd name="connsiteX15" fmla="*/ 6581276 w 11915552"/>
              <a:gd name="connsiteY15" fmla="*/ 1412240 h 3971302"/>
              <a:gd name="connsiteX16" fmla="*/ 6124076 w 11915552"/>
              <a:gd name="connsiteY16" fmla="*/ 1666240 h 3971302"/>
              <a:gd name="connsiteX17" fmla="*/ 5900556 w 11915552"/>
              <a:gd name="connsiteY17" fmla="*/ 1696720 h 3971302"/>
              <a:gd name="connsiteX18" fmla="*/ 5240156 w 11915552"/>
              <a:gd name="connsiteY18" fmla="*/ 1635760 h 3971302"/>
              <a:gd name="connsiteX19" fmla="*/ 4955676 w 11915552"/>
              <a:gd name="connsiteY19" fmla="*/ 1473200 h 3971302"/>
              <a:gd name="connsiteX20" fmla="*/ 4864236 w 11915552"/>
              <a:gd name="connsiteY20" fmla="*/ 1300480 h 3971302"/>
              <a:gd name="connsiteX21" fmla="*/ 4721996 w 11915552"/>
              <a:gd name="connsiteY21" fmla="*/ 894080 h 3971302"/>
              <a:gd name="connsiteX22" fmla="*/ 4610236 w 11915552"/>
              <a:gd name="connsiteY22" fmla="*/ 690880 h 3971302"/>
              <a:gd name="connsiteX23" fmla="*/ 4508636 w 11915552"/>
              <a:gd name="connsiteY23" fmla="*/ 447040 h 3971302"/>
              <a:gd name="connsiteX24" fmla="*/ 4295276 w 11915552"/>
              <a:gd name="connsiteY24" fmla="*/ 172720 h 3971302"/>
              <a:gd name="connsiteX25" fmla="*/ 3980316 w 11915552"/>
              <a:gd name="connsiteY25" fmla="*/ 20320 h 3971302"/>
              <a:gd name="connsiteX26" fmla="*/ 3645036 w 11915552"/>
              <a:gd name="connsiteY26" fmla="*/ 0 h 3971302"/>
              <a:gd name="connsiteX27" fmla="*/ 3238636 w 11915552"/>
              <a:gd name="connsiteY27" fmla="*/ 101600 h 3971302"/>
              <a:gd name="connsiteX28" fmla="*/ 2852556 w 11915552"/>
              <a:gd name="connsiteY28" fmla="*/ 365760 h 3971302"/>
              <a:gd name="connsiteX29" fmla="*/ 2334396 w 11915552"/>
              <a:gd name="connsiteY29" fmla="*/ 518160 h 3971302"/>
              <a:gd name="connsiteX30" fmla="*/ 0 w 11915552"/>
              <a:gd name="connsiteY30" fmla="*/ 477874 h 3971302"/>
              <a:gd name="connsiteX0" fmla="*/ 0 w 11915552"/>
              <a:gd name="connsiteY0" fmla="*/ 477874 h 3982812"/>
              <a:gd name="connsiteX1" fmla="*/ 38660 w 11915552"/>
              <a:gd name="connsiteY1" fmla="*/ 3982812 h 3982812"/>
              <a:gd name="connsiteX2" fmla="*/ 11915374 w 11915552"/>
              <a:gd name="connsiteY2" fmla="*/ 3934004 h 3982812"/>
              <a:gd name="connsiteX3" fmla="*/ 11905116 w 11915552"/>
              <a:gd name="connsiteY3" fmla="*/ 2032000 h 3982812"/>
              <a:gd name="connsiteX4" fmla="*/ 10655436 w 11915552"/>
              <a:gd name="connsiteY4" fmla="*/ 2032000 h 3982812"/>
              <a:gd name="connsiteX5" fmla="*/ 10655436 w 11915552"/>
              <a:gd name="connsiteY5" fmla="*/ 497840 h 3982812"/>
              <a:gd name="connsiteX6" fmla="*/ 9741036 w 11915552"/>
              <a:gd name="connsiteY6" fmla="*/ 518160 h 3982812"/>
              <a:gd name="connsiteX7" fmla="*/ 9019676 w 11915552"/>
              <a:gd name="connsiteY7" fmla="*/ 508000 h 3982812"/>
              <a:gd name="connsiteX8" fmla="*/ 8664076 w 11915552"/>
              <a:gd name="connsiteY8" fmla="*/ 457200 h 3982812"/>
              <a:gd name="connsiteX9" fmla="*/ 8359276 w 11915552"/>
              <a:gd name="connsiteY9" fmla="*/ 406400 h 3982812"/>
              <a:gd name="connsiteX10" fmla="*/ 8186556 w 11915552"/>
              <a:gd name="connsiteY10" fmla="*/ 396240 h 3982812"/>
              <a:gd name="connsiteX11" fmla="*/ 7963036 w 11915552"/>
              <a:gd name="connsiteY11" fmla="*/ 426720 h 3982812"/>
              <a:gd name="connsiteX12" fmla="*/ 7678556 w 11915552"/>
              <a:gd name="connsiteY12" fmla="*/ 467360 h 3982812"/>
              <a:gd name="connsiteX13" fmla="*/ 7343276 w 11915552"/>
              <a:gd name="connsiteY13" fmla="*/ 680720 h 3982812"/>
              <a:gd name="connsiteX14" fmla="*/ 6967356 w 11915552"/>
              <a:gd name="connsiteY14" fmla="*/ 1087120 h 3982812"/>
              <a:gd name="connsiteX15" fmla="*/ 6581276 w 11915552"/>
              <a:gd name="connsiteY15" fmla="*/ 1412240 h 3982812"/>
              <a:gd name="connsiteX16" fmla="*/ 6124076 w 11915552"/>
              <a:gd name="connsiteY16" fmla="*/ 1666240 h 3982812"/>
              <a:gd name="connsiteX17" fmla="*/ 5900556 w 11915552"/>
              <a:gd name="connsiteY17" fmla="*/ 1696720 h 3982812"/>
              <a:gd name="connsiteX18" fmla="*/ 5240156 w 11915552"/>
              <a:gd name="connsiteY18" fmla="*/ 1635760 h 3982812"/>
              <a:gd name="connsiteX19" fmla="*/ 4955676 w 11915552"/>
              <a:gd name="connsiteY19" fmla="*/ 1473200 h 3982812"/>
              <a:gd name="connsiteX20" fmla="*/ 4864236 w 11915552"/>
              <a:gd name="connsiteY20" fmla="*/ 1300480 h 3982812"/>
              <a:gd name="connsiteX21" fmla="*/ 4721996 w 11915552"/>
              <a:gd name="connsiteY21" fmla="*/ 894080 h 3982812"/>
              <a:gd name="connsiteX22" fmla="*/ 4610236 w 11915552"/>
              <a:gd name="connsiteY22" fmla="*/ 690880 h 3982812"/>
              <a:gd name="connsiteX23" fmla="*/ 4508636 w 11915552"/>
              <a:gd name="connsiteY23" fmla="*/ 447040 h 3982812"/>
              <a:gd name="connsiteX24" fmla="*/ 4295276 w 11915552"/>
              <a:gd name="connsiteY24" fmla="*/ 172720 h 3982812"/>
              <a:gd name="connsiteX25" fmla="*/ 3980316 w 11915552"/>
              <a:gd name="connsiteY25" fmla="*/ 20320 h 3982812"/>
              <a:gd name="connsiteX26" fmla="*/ 3645036 w 11915552"/>
              <a:gd name="connsiteY26" fmla="*/ 0 h 3982812"/>
              <a:gd name="connsiteX27" fmla="*/ 3238636 w 11915552"/>
              <a:gd name="connsiteY27" fmla="*/ 101600 h 3982812"/>
              <a:gd name="connsiteX28" fmla="*/ 2852556 w 11915552"/>
              <a:gd name="connsiteY28" fmla="*/ 365760 h 3982812"/>
              <a:gd name="connsiteX29" fmla="*/ 2334396 w 11915552"/>
              <a:gd name="connsiteY29" fmla="*/ 518160 h 3982812"/>
              <a:gd name="connsiteX30" fmla="*/ 0 w 11915552"/>
              <a:gd name="connsiteY30" fmla="*/ 477874 h 3982812"/>
              <a:gd name="connsiteX0" fmla="*/ 0 w 11915552"/>
              <a:gd name="connsiteY0" fmla="*/ 477874 h 3994322"/>
              <a:gd name="connsiteX1" fmla="*/ 7972 w 11915552"/>
              <a:gd name="connsiteY1" fmla="*/ 3994322 h 3994322"/>
              <a:gd name="connsiteX2" fmla="*/ 11915374 w 11915552"/>
              <a:gd name="connsiteY2" fmla="*/ 3934004 h 3994322"/>
              <a:gd name="connsiteX3" fmla="*/ 11905116 w 11915552"/>
              <a:gd name="connsiteY3" fmla="*/ 2032000 h 3994322"/>
              <a:gd name="connsiteX4" fmla="*/ 10655436 w 11915552"/>
              <a:gd name="connsiteY4" fmla="*/ 2032000 h 3994322"/>
              <a:gd name="connsiteX5" fmla="*/ 10655436 w 11915552"/>
              <a:gd name="connsiteY5" fmla="*/ 497840 h 3994322"/>
              <a:gd name="connsiteX6" fmla="*/ 9741036 w 11915552"/>
              <a:gd name="connsiteY6" fmla="*/ 518160 h 3994322"/>
              <a:gd name="connsiteX7" fmla="*/ 9019676 w 11915552"/>
              <a:gd name="connsiteY7" fmla="*/ 508000 h 3994322"/>
              <a:gd name="connsiteX8" fmla="*/ 8664076 w 11915552"/>
              <a:gd name="connsiteY8" fmla="*/ 457200 h 3994322"/>
              <a:gd name="connsiteX9" fmla="*/ 8359276 w 11915552"/>
              <a:gd name="connsiteY9" fmla="*/ 406400 h 3994322"/>
              <a:gd name="connsiteX10" fmla="*/ 8186556 w 11915552"/>
              <a:gd name="connsiteY10" fmla="*/ 396240 h 3994322"/>
              <a:gd name="connsiteX11" fmla="*/ 7963036 w 11915552"/>
              <a:gd name="connsiteY11" fmla="*/ 426720 h 3994322"/>
              <a:gd name="connsiteX12" fmla="*/ 7678556 w 11915552"/>
              <a:gd name="connsiteY12" fmla="*/ 467360 h 3994322"/>
              <a:gd name="connsiteX13" fmla="*/ 7343276 w 11915552"/>
              <a:gd name="connsiteY13" fmla="*/ 680720 h 3994322"/>
              <a:gd name="connsiteX14" fmla="*/ 6967356 w 11915552"/>
              <a:gd name="connsiteY14" fmla="*/ 1087120 h 3994322"/>
              <a:gd name="connsiteX15" fmla="*/ 6581276 w 11915552"/>
              <a:gd name="connsiteY15" fmla="*/ 1412240 h 3994322"/>
              <a:gd name="connsiteX16" fmla="*/ 6124076 w 11915552"/>
              <a:gd name="connsiteY16" fmla="*/ 1666240 h 3994322"/>
              <a:gd name="connsiteX17" fmla="*/ 5900556 w 11915552"/>
              <a:gd name="connsiteY17" fmla="*/ 1696720 h 3994322"/>
              <a:gd name="connsiteX18" fmla="*/ 5240156 w 11915552"/>
              <a:gd name="connsiteY18" fmla="*/ 1635760 h 3994322"/>
              <a:gd name="connsiteX19" fmla="*/ 4955676 w 11915552"/>
              <a:gd name="connsiteY19" fmla="*/ 1473200 h 3994322"/>
              <a:gd name="connsiteX20" fmla="*/ 4864236 w 11915552"/>
              <a:gd name="connsiteY20" fmla="*/ 1300480 h 3994322"/>
              <a:gd name="connsiteX21" fmla="*/ 4721996 w 11915552"/>
              <a:gd name="connsiteY21" fmla="*/ 894080 h 3994322"/>
              <a:gd name="connsiteX22" fmla="*/ 4610236 w 11915552"/>
              <a:gd name="connsiteY22" fmla="*/ 690880 h 3994322"/>
              <a:gd name="connsiteX23" fmla="*/ 4508636 w 11915552"/>
              <a:gd name="connsiteY23" fmla="*/ 447040 h 3994322"/>
              <a:gd name="connsiteX24" fmla="*/ 4295276 w 11915552"/>
              <a:gd name="connsiteY24" fmla="*/ 172720 h 3994322"/>
              <a:gd name="connsiteX25" fmla="*/ 3980316 w 11915552"/>
              <a:gd name="connsiteY25" fmla="*/ 20320 h 3994322"/>
              <a:gd name="connsiteX26" fmla="*/ 3645036 w 11915552"/>
              <a:gd name="connsiteY26" fmla="*/ 0 h 3994322"/>
              <a:gd name="connsiteX27" fmla="*/ 3238636 w 11915552"/>
              <a:gd name="connsiteY27" fmla="*/ 101600 h 3994322"/>
              <a:gd name="connsiteX28" fmla="*/ 2852556 w 11915552"/>
              <a:gd name="connsiteY28" fmla="*/ 365760 h 3994322"/>
              <a:gd name="connsiteX29" fmla="*/ 2334396 w 11915552"/>
              <a:gd name="connsiteY29" fmla="*/ 518160 h 3994322"/>
              <a:gd name="connsiteX30" fmla="*/ 0 w 11915552"/>
              <a:gd name="connsiteY30" fmla="*/ 477874 h 3994322"/>
              <a:gd name="connsiteX0" fmla="*/ 0 w 11915552"/>
              <a:gd name="connsiteY0" fmla="*/ 477874 h 3971303"/>
              <a:gd name="connsiteX1" fmla="*/ 7972 w 11915552"/>
              <a:gd name="connsiteY1" fmla="*/ 3971303 h 3971303"/>
              <a:gd name="connsiteX2" fmla="*/ 11915374 w 11915552"/>
              <a:gd name="connsiteY2" fmla="*/ 3934004 h 3971303"/>
              <a:gd name="connsiteX3" fmla="*/ 11905116 w 11915552"/>
              <a:gd name="connsiteY3" fmla="*/ 2032000 h 3971303"/>
              <a:gd name="connsiteX4" fmla="*/ 10655436 w 11915552"/>
              <a:gd name="connsiteY4" fmla="*/ 2032000 h 3971303"/>
              <a:gd name="connsiteX5" fmla="*/ 10655436 w 11915552"/>
              <a:gd name="connsiteY5" fmla="*/ 497840 h 3971303"/>
              <a:gd name="connsiteX6" fmla="*/ 9741036 w 11915552"/>
              <a:gd name="connsiteY6" fmla="*/ 518160 h 3971303"/>
              <a:gd name="connsiteX7" fmla="*/ 9019676 w 11915552"/>
              <a:gd name="connsiteY7" fmla="*/ 508000 h 3971303"/>
              <a:gd name="connsiteX8" fmla="*/ 8664076 w 11915552"/>
              <a:gd name="connsiteY8" fmla="*/ 457200 h 3971303"/>
              <a:gd name="connsiteX9" fmla="*/ 8359276 w 11915552"/>
              <a:gd name="connsiteY9" fmla="*/ 406400 h 3971303"/>
              <a:gd name="connsiteX10" fmla="*/ 8186556 w 11915552"/>
              <a:gd name="connsiteY10" fmla="*/ 396240 h 3971303"/>
              <a:gd name="connsiteX11" fmla="*/ 7963036 w 11915552"/>
              <a:gd name="connsiteY11" fmla="*/ 426720 h 3971303"/>
              <a:gd name="connsiteX12" fmla="*/ 7678556 w 11915552"/>
              <a:gd name="connsiteY12" fmla="*/ 467360 h 3971303"/>
              <a:gd name="connsiteX13" fmla="*/ 7343276 w 11915552"/>
              <a:gd name="connsiteY13" fmla="*/ 680720 h 3971303"/>
              <a:gd name="connsiteX14" fmla="*/ 6967356 w 11915552"/>
              <a:gd name="connsiteY14" fmla="*/ 1087120 h 3971303"/>
              <a:gd name="connsiteX15" fmla="*/ 6581276 w 11915552"/>
              <a:gd name="connsiteY15" fmla="*/ 1412240 h 3971303"/>
              <a:gd name="connsiteX16" fmla="*/ 6124076 w 11915552"/>
              <a:gd name="connsiteY16" fmla="*/ 1666240 h 3971303"/>
              <a:gd name="connsiteX17" fmla="*/ 5900556 w 11915552"/>
              <a:gd name="connsiteY17" fmla="*/ 1696720 h 3971303"/>
              <a:gd name="connsiteX18" fmla="*/ 5240156 w 11915552"/>
              <a:gd name="connsiteY18" fmla="*/ 1635760 h 3971303"/>
              <a:gd name="connsiteX19" fmla="*/ 4955676 w 11915552"/>
              <a:gd name="connsiteY19" fmla="*/ 1473200 h 3971303"/>
              <a:gd name="connsiteX20" fmla="*/ 4864236 w 11915552"/>
              <a:gd name="connsiteY20" fmla="*/ 1300480 h 3971303"/>
              <a:gd name="connsiteX21" fmla="*/ 4721996 w 11915552"/>
              <a:gd name="connsiteY21" fmla="*/ 894080 h 3971303"/>
              <a:gd name="connsiteX22" fmla="*/ 4610236 w 11915552"/>
              <a:gd name="connsiteY22" fmla="*/ 690880 h 3971303"/>
              <a:gd name="connsiteX23" fmla="*/ 4508636 w 11915552"/>
              <a:gd name="connsiteY23" fmla="*/ 447040 h 3971303"/>
              <a:gd name="connsiteX24" fmla="*/ 4295276 w 11915552"/>
              <a:gd name="connsiteY24" fmla="*/ 172720 h 3971303"/>
              <a:gd name="connsiteX25" fmla="*/ 3980316 w 11915552"/>
              <a:gd name="connsiteY25" fmla="*/ 20320 h 3971303"/>
              <a:gd name="connsiteX26" fmla="*/ 3645036 w 11915552"/>
              <a:gd name="connsiteY26" fmla="*/ 0 h 3971303"/>
              <a:gd name="connsiteX27" fmla="*/ 3238636 w 11915552"/>
              <a:gd name="connsiteY27" fmla="*/ 101600 h 3971303"/>
              <a:gd name="connsiteX28" fmla="*/ 2852556 w 11915552"/>
              <a:gd name="connsiteY28" fmla="*/ 365760 h 3971303"/>
              <a:gd name="connsiteX29" fmla="*/ 2334396 w 11915552"/>
              <a:gd name="connsiteY29" fmla="*/ 518160 h 3971303"/>
              <a:gd name="connsiteX30" fmla="*/ 0 w 11915552"/>
              <a:gd name="connsiteY30" fmla="*/ 477874 h 3971303"/>
              <a:gd name="connsiteX0" fmla="*/ 0 w 11915552"/>
              <a:gd name="connsiteY0" fmla="*/ 477874 h 3967466"/>
              <a:gd name="connsiteX1" fmla="*/ 7972 w 11915552"/>
              <a:gd name="connsiteY1" fmla="*/ 3967466 h 3967466"/>
              <a:gd name="connsiteX2" fmla="*/ 11915374 w 11915552"/>
              <a:gd name="connsiteY2" fmla="*/ 3934004 h 3967466"/>
              <a:gd name="connsiteX3" fmla="*/ 11905116 w 11915552"/>
              <a:gd name="connsiteY3" fmla="*/ 2032000 h 3967466"/>
              <a:gd name="connsiteX4" fmla="*/ 10655436 w 11915552"/>
              <a:gd name="connsiteY4" fmla="*/ 2032000 h 3967466"/>
              <a:gd name="connsiteX5" fmla="*/ 10655436 w 11915552"/>
              <a:gd name="connsiteY5" fmla="*/ 497840 h 3967466"/>
              <a:gd name="connsiteX6" fmla="*/ 9741036 w 11915552"/>
              <a:gd name="connsiteY6" fmla="*/ 518160 h 3967466"/>
              <a:gd name="connsiteX7" fmla="*/ 9019676 w 11915552"/>
              <a:gd name="connsiteY7" fmla="*/ 508000 h 3967466"/>
              <a:gd name="connsiteX8" fmla="*/ 8664076 w 11915552"/>
              <a:gd name="connsiteY8" fmla="*/ 457200 h 3967466"/>
              <a:gd name="connsiteX9" fmla="*/ 8359276 w 11915552"/>
              <a:gd name="connsiteY9" fmla="*/ 406400 h 3967466"/>
              <a:gd name="connsiteX10" fmla="*/ 8186556 w 11915552"/>
              <a:gd name="connsiteY10" fmla="*/ 396240 h 3967466"/>
              <a:gd name="connsiteX11" fmla="*/ 7963036 w 11915552"/>
              <a:gd name="connsiteY11" fmla="*/ 426720 h 3967466"/>
              <a:gd name="connsiteX12" fmla="*/ 7678556 w 11915552"/>
              <a:gd name="connsiteY12" fmla="*/ 467360 h 3967466"/>
              <a:gd name="connsiteX13" fmla="*/ 7343276 w 11915552"/>
              <a:gd name="connsiteY13" fmla="*/ 680720 h 3967466"/>
              <a:gd name="connsiteX14" fmla="*/ 6967356 w 11915552"/>
              <a:gd name="connsiteY14" fmla="*/ 1087120 h 3967466"/>
              <a:gd name="connsiteX15" fmla="*/ 6581276 w 11915552"/>
              <a:gd name="connsiteY15" fmla="*/ 1412240 h 3967466"/>
              <a:gd name="connsiteX16" fmla="*/ 6124076 w 11915552"/>
              <a:gd name="connsiteY16" fmla="*/ 1666240 h 3967466"/>
              <a:gd name="connsiteX17" fmla="*/ 5900556 w 11915552"/>
              <a:gd name="connsiteY17" fmla="*/ 1696720 h 3967466"/>
              <a:gd name="connsiteX18" fmla="*/ 5240156 w 11915552"/>
              <a:gd name="connsiteY18" fmla="*/ 1635760 h 3967466"/>
              <a:gd name="connsiteX19" fmla="*/ 4955676 w 11915552"/>
              <a:gd name="connsiteY19" fmla="*/ 1473200 h 3967466"/>
              <a:gd name="connsiteX20" fmla="*/ 4864236 w 11915552"/>
              <a:gd name="connsiteY20" fmla="*/ 1300480 h 3967466"/>
              <a:gd name="connsiteX21" fmla="*/ 4721996 w 11915552"/>
              <a:gd name="connsiteY21" fmla="*/ 894080 h 3967466"/>
              <a:gd name="connsiteX22" fmla="*/ 4610236 w 11915552"/>
              <a:gd name="connsiteY22" fmla="*/ 690880 h 3967466"/>
              <a:gd name="connsiteX23" fmla="*/ 4508636 w 11915552"/>
              <a:gd name="connsiteY23" fmla="*/ 447040 h 3967466"/>
              <a:gd name="connsiteX24" fmla="*/ 4295276 w 11915552"/>
              <a:gd name="connsiteY24" fmla="*/ 172720 h 3967466"/>
              <a:gd name="connsiteX25" fmla="*/ 3980316 w 11915552"/>
              <a:gd name="connsiteY25" fmla="*/ 20320 h 3967466"/>
              <a:gd name="connsiteX26" fmla="*/ 3645036 w 11915552"/>
              <a:gd name="connsiteY26" fmla="*/ 0 h 3967466"/>
              <a:gd name="connsiteX27" fmla="*/ 3238636 w 11915552"/>
              <a:gd name="connsiteY27" fmla="*/ 101600 h 3967466"/>
              <a:gd name="connsiteX28" fmla="*/ 2852556 w 11915552"/>
              <a:gd name="connsiteY28" fmla="*/ 365760 h 3967466"/>
              <a:gd name="connsiteX29" fmla="*/ 2334396 w 11915552"/>
              <a:gd name="connsiteY29" fmla="*/ 518160 h 3967466"/>
              <a:gd name="connsiteX30" fmla="*/ 0 w 11915552"/>
              <a:gd name="connsiteY30" fmla="*/ 477874 h 3967466"/>
              <a:gd name="connsiteX0" fmla="*/ 0 w 11915552"/>
              <a:gd name="connsiteY0" fmla="*/ 477874 h 3953079"/>
              <a:gd name="connsiteX1" fmla="*/ 7972 w 11915552"/>
              <a:gd name="connsiteY1" fmla="*/ 3953079 h 3953079"/>
              <a:gd name="connsiteX2" fmla="*/ 11915374 w 11915552"/>
              <a:gd name="connsiteY2" fmla="*/ 3934004 h 3953079"/>
              <a:gd name="connsiteX3" fmla="*/ 11905116 w 11915552"/>
              <a:gd name="connsiteY3" fmla="*/ 2032000 h 3953079"/>
              <a:gd name="connsiteX4" fmla="*/ 10655436 w 11915552"/>
              <a:gd name="connsiteY4" fmla="*/ 2032000 h 3953079"/>
              <a:gd name="connsiteX5" fmla="*/ 10655436 w 11915552"/>
              <a:gd name="connsiteY5" fmla="*/ 497840 h 3953079"/>
              <a:gd name="connsiteX6" fmla="*/ 9741036 w 11915552"/>
              <a:gd name="connsiteY6" fmla="*/ 518160 h 3953079"/>
              <a:gd name="connsiteX7" fmla="*/ 9019676 w 11915552"/>
              <a:gd name="connsiteY7" fmla="*/ 508000 h 3953079"/>
              <a:gd name="connsiteX8" fmla="*/ 8664076 w 11915552"/>
              <a:gd name="connsiteY8" fmla="*/ 457200 h 3953079"/>
              <a:gd name="connsiteX9" fmla="*/ 8359276 w 11915552"/>
              <a:gd name="connsiteY9" fmla="*/ 406400 h 3953079"/>
              <a:gd name="connsiteX10" fmla="*/ 8186556 w 11915552"/>
              <a:gd name="connsiteY10" fmla="*/ 396240 h 3953079"/>
              <a:gd name="connsiteX11" fmla="*/ 7963036 w 11915552"/>
              <a:gd name="connsiteY11" fmla="*/ 426720 h 3953079"/>
              <a:gd name="connsiteX12" fmla="*/ 7678556 w 11915552"/>
              <a:gd name="connsiteY12" fmla="*/ 467360 h 3953079"/>
              <a:gd name="connsiteX13" fmla="*/ 7343276 w 11915552"/>
              <a:gd name="connsiteY13" fmla="*/ 680720 h 3953079"/>
              <a:gd name="connsiteX14" fmla="*/ 6967356 w 11915552"/>
              <a:gd name="connsiteY14" fmla="*/ 1087120 h 3953079"/>
              <a:gd name="connsiteX15" fmla="*/ 6581276 w 11915552"/>
              <a:gd name="connsiteY15" fmla="*/ 1412240 h 3953079"/>
              <a:gd name="connsiteX16" fmla="*/ 6124076 w 11915552"/>
              <a:gd name="connsiteY16" fmla="*/ 1666240 h 3953079"/>
              <a:gd name="connsiteX17" fmla="*/ 5900556 w 11915552"/>
              <a:gd name="connsiteY17" fmla="*/ 1696720 h 3953079"/>
              <a:gd name="connsiteX18" fmla="*/ 5240156 w 11915552"/>
              <a:gd name="connsiteY18" fmla="*/ 1635760 h 3953079"/>
              <a:gd name="connsiteX19" fmla="*/ 4955676 w 11915552"/>
              <a:gd name="connsiteY19" fmla="*/ 1473200 h 3953079"/>
              <a:gd name="connsiteX20" fmla="*/ 4864236 w 11915552"/>
              <a:gd name="connsiteY20" fmla="*/ 1300480 h 3953079"/>
              <a:gd name="connsiteX21" fmla="*/ 4721996 w 11915552"/>
              <a:gd name="connsiteY21" fmla="*/ 894080 h 3953079"/>
              <a:gd name="connsiteX22" fmla="*/ 4610236 w 11915552"/>
              <a:gd name="connsiteY22" fmla="*/ 690880 h 3953079"/>
              <a:gd name="connsiteX23" fmla="*/ 4508636 w 11915552"/>
              <a:gd name="connsiteY23" fmla="*/ 447040 h 3953079"/>
              <a:gd name="connsiteX24" fmla="*/ 4295276 w 11915552"/>
              <a:gd name="connsiteY24" fmla="*/ 172720 h 3953079"/>
              <a:gd name="connsiteX25" fmla="*/ 3980316 w 11915552"/>
              <a:gd name="connsiteY25" fmla="*/ 20320 h 3953079"/>
              <a:gd name="connsiteX26" fmla="*/ 3645036 w 11915552"/>
              <a:gd name="connsiteY26" fmla="*/ 0 h 3953079"/>
              <a:gd name="connsiteX27" fmla="*/ 3238636 w 11915552"/>
              <a:gd name="connsiteY27" fmla="*/ 101600 h 3953079"/>
              <a:gd name="connsiteX28" fmla="*/ 2852556 w 11915552"/>
              <a:gd name="connsiteY28" fmla="*/ 365760 h 3953079"/>
              <a:gd name="connsiteX29" fmla="*/ 2334396 w 11915552"/>
              <a:gd name="connsiteY29" fmla="*/ 518160 h 3953079"/>
              <a:gd name="connsiteX30" fmla="*/ 0 w 11915552"/>
              <a:gd name="connsiteY30" fmla="*/ 477874 h 3953079"/>
              <a:gd name="connsiteX0" fmla="*/ 0 w 11915552"/>
              <a:gd name="connsiteY0" fmla="*/ 477874 h 3934005"/>
              <a:gd name="connsiteX1" fmla="*/ 7972 w 11915552"/>
              <a:gd name="connsiteY1" fmla="*/ 3933896 h 3934005"/>
              <a:gd name="connsiteX2" fmla="*/ 11915374 w 11915552"/>
              <a:gd name="connsiteY2" fmla="*/ 3934004 h 3934005"/>
              <a:gd name="connsiteX3" fmla="*/ 11905116 w 11915552"/>
              <a:gd name="connsiteY3" fmla="*/ 2032000 h 3934005"/>
              <a:gd name="connsiteX4" fmla="*/ 10655436 w 11915552"/>
              <a:gd name="connsiteY4" fmla="*/ 2032000 h 3934005"/>
              <a:gd name="connsiteX5" fmla="*/ 10655436 w 11915552"/>
              <a:gd name="connsiteY5" fmla="*/ 497840 h 3934005"/>
              <a:gd name="connsiteX6" fmla="*/ 9741036 w 11915552"/>
              <a:gd name="connsiteY6" fmla="*/ 518160 h 3934005"/>
              <a:gd name="connsiteX7" fmla="*/ 9019676 w 11915552"/>
              <a:gd name="connsiteY7" fmla="*/ 508000 h 3934005"/>
              <a:gd name="connsiteX8" fmla="*/ 8664076 w 11915552"/>
              <a:gd name="connsiteY8" fmla="*/ 457200 h 3934005"/>
              <a:gd name="connsiteX9" fmla="*/ 8359276 w 11915552"/>
              <a:gd name="connsiteY9" fmla="*/ 406400 h 3934005"/>
              <a:gd name="connsiteX10" fmla="*/ 8186556 w 11915552"/>
              <a:gd name="connsiteY10" fmla="*/ 396240 h 3934005"/>
              <a:gd name="connsiteX11" fmla="*/ 7963036 w 11915552"/>
              <a:gd name="connsiteY11" fmla="*/ 426720 h 3934005"/>
              <a:gd name="connsiteX12" fmla="*/ 7678556 w 11915552"/>
              <a:gd name="connsiteY12" fmla="*/ 467360 h 3934005"/>
              <a:gd name="connsiteX13" fmla="*/ 7343276 w 11915552"/>
              <a:gd name="connsiteY13" fmla="*/ 680720 h 3934005"/>
              <a:gd name="connsiteX14" fmla="*/ 6967356 w 11915552"/>
              <a:gd name="connsiteY14" fmla="*/ 1087120 h 3934005"/>
              <a:gd name="connsiteX15" fmla="*/ 6581276 w 11915552"/>
              <a:gd name="connsiteY15" fmla="*/ 1412240 h 3934005"/>
              <a:gd name="connsiteX16" fmla="*/ 6124076 w 11915552"/>
              <a:gd name="connsiteY16" fmla="*/ 1666240 h 3934005"/>
              <a:gd name="connsiteX17" fmla="*/ 5900556 w 11915552"/>
              <a:gd name="connsiteY17" fmla="*/ 1696720 h 3934005"/>
              <a:gd name="connsiteX18" fmla="*/ 5240156 w 11915552"/>
              <a:gd name="connsiteY18" fmla="*/ 1635760 h 3934005"/>
              <a:gd name="connsiteX19" fmla="*/ 4955676 w 11915552"/>
              <a:gd name="connsiteY19" fmla="*/ 1473200 h 3934005"/>
              <a:gd name="connsiteX20" fmla="*/ 4864236 w 11915552"/>
              <a:gd name="connsiteY20" fmla="*/ 1300480 h 3934005"/>
              <a:gd name="connsiteX21" fmla="*/ 4721996 w 11915552"/>
              <a:gd name="connsiteY21" fmla="*/ 894080 h 3934005"/>
              <a:gd name="connsiteX22" fmla="*/ 4610236 w 11915552"/>
              <a:gd name="connsiteY22" fmla="*/ 690880 h 3934005"/>
              <a:gd name="connsiteX23" fmla="*/ 4508636 w 11915552"/>
              <a:gd name="connsiteY23" fmla="*/ 447040 h 3934005"/>
              <a:gd name="connsiteX24" fmla="*/ 4295276 w 11915552"/>
              <a:gd name="connsiteY24" fmla="*/ 172720 h 3934005"/>
              <a:gd name="connsiteX25" fmla="*/ 3980316 w 11915552"/>
              <a:gd name="connsiteY25" fmla="*/ 20320 h 3934005"/>
              <a:gd name="connsiteX26" fmla="*/ 3645036 w 11915552"/>
              <a:gd name="connsiteY26" fmla="*/ 0 h 3934005"/>
              <a:gd name="connsiteX27" fmla="*/ 3238636 w 11915552"/>
              <a:gd name="connsiteY27" fmla="*/ 101600 h 3934005"/>
              <a:gd name="connsiteX28" fmla="*/ 2852556 w 11915552"/>
              <a:gd name="connsiteY28" fmla="*/ 365760 h 3934005"/>
              <a:gd name="connsiteX29" fmla="*/ 2334396 w 11915552"/>
              <a:gd name="connsiteY29" fmla="*/ 518160 h 3934005"/>
              <a:gd name="connsiteX30" fmla="*/ 0 w 11915552"/>
              <a:gd name="connsiteY30" fmla="*/ 477874 h 393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915552" h="3934005">
                <a:moveTo>
                  <a:pt x="0" y="477874"/>
                </a:moveTo>
                <a:cubicBezTo>
                  <a:pt x="3955" y="1602248"/>
                  <a:pt x="4017" y="2809522"/>
                  <a:pt x="7972" y="3933896"/>
                </a:cubicBezTo>
                <a:lnTo>
                  <a:pt x="11915374" y="3934004"/>
                </a:lnTo>
                <a:cubicBezTo>
                  <a:pt x="11917282" y="3301068"/>
                  <a:pt x="11903208" y="2664936"/>
                  <a:pt x="11905116" y="2032000"/>
                </a:cubicBezTo>
                <a:lnTo>
                  <a:pt x="10655436" y="2032000"/>
                </a:lnTo>
                <a:lnTo>
                  <a:pt x="10655436" y="497840"/>
                </a:lnTo>
                <a:lnTo>
                  <a:pt x="9741036" y="518160"/>
                </a:lnTo>
                <a:lnTo>
                  <a:pt x="9019676" y="508000"/>
                </a:lnTo>
                <a:lnTo>
                  <a:pt x="8664076" y="457200"/>
                </a:lnTo>
                <a:cubicBezTo>
                  <a:pt x="8554009" y="440267"/>
                  <a:pt x="8438863" y="416560"/>
                  <a:pt x="8359276" y="406400"/>
                </a:cubicBezTo>
                <a:cubicBezTo>
                  <a:pt x="8279689" y="396240"/>
                  <a:pt x="8252596" y="392853"/>
                  <a:pt x="8186556" y="396240"/>
                </a:cubicBezTo>
                <a:cubicBezTo>
                  <a:pt x="8120516" y="399627"/>
                  <a:pt x="8047703" y="414867"/>
                  <a:pt x="7963036" y="426720"/>
                </a:cubicBezTo>
                <a:cubicBezTo>
                  <a:pt x="7878369" y="438573"/>
                  <a:pt x="7781849" y="425027"/>
                  <a:pt x="7678556" y="467360"/>
                </a:cubicBezTo>
                <a:cubicBezTo>
                  <a:pt x="7575263" y="509693"/>
                  <a:pt x="7461809" y="577427"/>
                  <a:pt x="7343276" y="680720"/>
                </a:cubicBezTo>
                <a:lnTo>
                  <a:pt x="6967356" y="1087120"/>
                </a:lnTo>
                <a:lnTo>
                  <a:pt x="6581276" y="1412240"/>
                </a:lnTo>
                <a:cubicBezTo>
                  <a:pt x="6440729" y="1508760"/>
                  <a:pt x="6237529" y="1618827"/>
                  <a:pt x="6124076" y="1666240"/>
                </a:cubicBezTo>
                <a:cubicBezTo>
                  <a:pt x="6015703" y="1705187"/>
                  <a:pt x="6047876" y="1701800"/>
                  <a:pt x="5900556" y="1696720"/>
                </a:cubicBezTo>
                <a:cubicBezTo>
                  <a:pt x="5753236" y="1691640"/>
                  <a:pt x="5460289" y="1656080"/>
                  <a:pt x="5240156" y="1635760"/>
                </a:cubicBezTo>
                <a:cubicBezTo>
                  <a:pt x="5082676" y="1598507"/>
                  <a:pt x="5018329" y="1529080"/>
                  <a:pt x="4955676" y="1473200"/>
                </a:cubicBezTo>
                <a:cubicBezTo>
                  <a:pt x="4945516" y="1435947"/>
                  <a:pt x="4903183" y="1397000"/>
                  <a:pt x="4864236" y="1300480"/>
                </a:cubicBezTo>
                <a:cubicBezTo>
                  <a:pt x="4825289" y="1203960"/>
                  <a:pt x="4769409" y="1029547"/>
                  <a:pt x="4721996" y="894080"/>
                </a:cubicBezTo>
                <a:cubicBezTo>
                  <a:pt x="4679663" y="792480"/>
                  <a:pt x="4645796" y="765387"/>
                  <a:pt x="4610236" y="690880"/>
                </a:cubicBezTo>
                <a:cubicBezTo>
                  <a:pt x="4574676" y="616373"/>
                  <a:pt x="4539116" y="548640"/>
                  <a:pt x="4508636" y="447040"/>
                </a:cubicBezTo>
                <a:cubicBezTo>
                  <a:pt x="4456143" y="360680"/>
                  <a:pt x="4383329" y="243840"/>
                  <a:pt x="4295276" y="172720"/>
                </a:cubicBezTo>
                <a:cubicBezTo>
                  <a:pt x="4264796" y="159173"/>
                  <a:pt x="4088689" y="49107"/>
                  <a:pt x="3980316" y="20320"/>
                </a:cubicBezTo>
                <a:cubicBezTo>
                  <a:pt x="3871943" y="-8467"/>
                  <a:pt x="3783889" y="3387"/>
                  <a:pt x="3645036" y="0"/>
                </a:cubicBezTo>
                <a:cubicBezTo>
                  <a:pt x="3445223" y="16933"/>
                  <a:pt x="3365636" y="45720"/>
                  <a:pt x="3238636" y="101600"/>
                </a:cubicBezTo>
                <a:cubicBezTo>
                  <a:pt x="3111636" y="157480"/>
                  <a:pt x="3003262" y="296333"/>
                  <a:pt x="2852556" y="365760"/>
                </a:cubicBezTo>
                <a:cubicBezTo>
                  <a:pt x="2701850" y="435187"/>
                  <a:pt x="2749263" y="499533"/>
                  <a:pt x="2334396" y="518160"/>
                </a:cubicBezTo>
                <a:lnTo>
                  <a:pt x="0" y="477874"/>
                </a:lnTo>
                <a:close/>
              </a:path>
            </a:pathLst>
          </a:custGeom>
          <a:blipFill dpi="0" rotWithShape="1">
            <a:blip r:embed="rId2">
              <a:alphaModFix amt="14000"/>
            </a:blip>
            <a:srcRect/>
            <a:tile tx="0" ty="0" sx="100000" sy="100000" flip="none" algn="tl"/>
          </a:blipFill>
          <a:ln w="12700" cap="flat" cmpd="sng" algn="ctr">
            <a:solidFill>
              <a:sysClr val="window" lastClr="FFFFFF">
                <a:lumMod val="50000"/>
              </a:sysClr>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66" name="Rectangle 65">
            <a:extLst>
              <a:ext uri="{FF2B5EF4-FFF2-40B4-BE49-F238E27FC236}">
                <a16:creationId xmlns:a16="http://schemas.microsoft.com/office/drawing/2014/main" id="{EAB27E99-6C0D-5DFC-1128-54017C00922F}"/>
              </a:ext>
            </a:extLst>
          </p:cNvPr>
          <p:cNvSpPr/>
          <p:nvPr/>
        </p:nvSpPr>
        <p:spPr bwMode="auto">
          <a:xfrm>
            <a:off x="9028091" y="3814350"/>
            <a:ext cx="160961" cy="105746"/>
          </a:xfrm>
          <a:prstGeom prst="rect">
            <a:avLst/>
          </a:prstGeom>
          <a:solidFill>
            <a:srgbClr val="70E29B"/>
          </a:solidFill>
          <a:ln w="19050" cap="flat" cmpd="sng" algn="ctr">
            <a:no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2" name="Title 1">
            <a:extLst>
              <a:ext uri="{FF2B5EF4-FFF2-40B4-BE49-F238E27FC236}">
                <a16:creationId xmlns:a16="http://schemas.microsoft.com/office/drawing/2014/main" id="{36E13C81-2779-4899-81D7-E8322C0769D1}"/>
              </a:ext>
            </a:extLst>
          </p:cNvPr>
          <p:cNvSpPr>
            <a:spLocks noGrp="1"/>
          </p:cNvSpPr>
          <p:nvPr>
            <p:ph type="ctrTitle"/>
          </p:nvPr>
        </p:nvSpPr>
        <p:spPr>
          <a:xfrm>
            <a:off x="914400" y="224743"/>
            <a:ext cx="10363200" cy="685799"/>
          </a:xfrm>
        </p:spPr>
        <p:txBody>
          <a:bodyPr/>
          <a:lstStyle/>
          <a:p>
            <a:r>
              <a:rPr lang="en-US" dirty="0"/>
              <a:t>Construction Packaging</a:t>
            </a:r>
          </a:p>
        </p:txBody>
      </p:sp>
      <p:sp>
        <p:nvSpPr>
          <p:cNvPr id="5" name="Rectangle 4">
            <a:extLst>
              <a:ext uri="{FF2B5EF4-FFF2-40B4-BE49-F238E27FC236}">
                <a16:creationId xmlns:a16="http://schemas.microsoft.com/office/drawing/2014/main" id="{9E90E617-A008-49FA-9E68-4FF842A3DFC0}"/>
              </a:ext>
            </a:extLst>
          </p:cNvPr>
          <p:cNvSpPr/>
          <p:nvPr/>
        </p:nvSpPr>
        <p:spPr bwMode="auto">
          <a:xfrm>
            <a:off x="8407583" y="3701032"/>
            <a:ext cx="511675" cy="217487"/>
          </a:xfrm>
          <a:prstGeom prst="rect">
            <a:avLst/>
          </a:prstGeom>
          <a:solidFill>
            <a:srgbClr val="70E29B"/>
          </a:solidFill>
          <a:ln w="19050" cap="flat" cmpd="sng" algn="ctr">
            <a:no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6" name="Freeform 28">
            <a:extLst>
              <a:ext uri="{FF2B5EF4-FFF2-40B4-BE49-F238E27FC236}">
                <a16:creationId xmlns:a16="http://schemas.microsoft.com/office/drawing/2014/main" id="{1D1C755B-5C58-44ED-A5F5-CA604B85ABEA}"/>
              </a:ext>
            </a:extLst>
          </p:cNvPr>
          <p:cNvSpPr/>
          <p:nvPr/>
        </p:nvSpPr>
        <p:spPr bwMode="auto">
          <a:xfrm>
            <a:off x="1147945" y="3476117"/>
            <a:ext cx="1203325" cy="23813"/>
          </a:xfrm>
          <a:custGeom>
            <a:avLst/>
            <a:gdLst>
              <a:gd name="connsiteX0" fmla="*/ 0 w 1513840"/>
              <a:gd name="connsiteY0" fmla="*/ 0 h 30480"/>
              <a:gd name="connsiteX1" fmla="*/ 1513840 w 1513840"/>
              <a:gd name="connsiteY1" fmla="*/ 30480 h 30480"/>
            </a:gdLst>
            <a:ahLst/>
            <a:cxnLst>
              <a:cxn ang="0">
                <a:pos x="connsiteX0" y="connsiteY0"/>
              </a:cxn>
              <a:cxn ang="0">
                <a:pos x="connsiteX1" y="connsiteY1"/>
              </a:cxn>
            </a:cxnLst>
            <a:rect l="l" t="t" r="r" b="b"/>
            <a:pathLst>
              <a:path w="1513840" h="30480">
                <a:moveTo>
                  <a:pt x="0" y="0"/>
                </a:moveTo>
                <a:lnTo>
                  <a:pt x="1513840" y="30480"/>
                </a:lnTo>
              </a:path>
            </a:pathLst>
          </a:custGeom>
          <a:solidFill>
            <a:srgbClr val="4472C4"/>
          </a:solidFill>
          <a:ln w="76200" cap="flat" cmpd="sng" algn="ctr">
            <a:solidFill>
              <a:srgbClr val="70E29B"/>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7" name="Freeform 27">
            <a:extLst>
              <a:ext uri="{FF2B5EF4-FFF2-40B4-BE49-F238E27FC236}">
                <a16:creationId xmlns:a16="http://schemas.microsoft.com/office/drawing/2014/main" id="{E407EB19-A4FE-41B2-8450-D9D03B0DEE5F}"/>
              </a:ext>
            </a:extLst>
          </p:cNvPr>
          <p:cNvSpPr/>
          <p:nvPr/>
        </p:nvSpPr>
        <p:spPr bwMode="auto">
          <a:xfrm>
            <a:off x="6481153" y="3391589"/>
            <a:ext cx="2279649" cy="234950"/>
          </a:xfrm>
          <a:custGeom>
            <a:avLst/>
            <a:gdLst>
              <a:gd name="connsiteX0" fmla="*/ 0 w 2519680"/>
              <a:gd name="connsiteY0" fmla="*/ 264160 h 264160"/>
              <a:gd name="connsiteX1" fmla="*/ 264160 w 2519680"/>
              <a:gd name="connsiteY1" fmla="*/ 91440 h 264160"/>
              <a:gd name="connsiteX2" fmla="*/ 436880 w 2519680"/>
              <a:gd name="connsiteY2" fmla="*/ 30480 h 264160"/>
              <a:gd name="connsiteX3" fmla="*/ 579120 w 2519680"/>
              <a:gd name="connsiteY3" fmla="*/ 20320 h 264160"/>
              <a:gd name="connsiteX4" fmla="*/ 640080 w 2519680"/>
              <a:gd name="connsiteY4" fmla="*/ 20320 h 264160"/>
              <a:gd name="connsiteX5" fmla="*/ 853440 w 2519680"/>
              <a:gd name="connsiteY5" fmla="*/ 0 h 264160"/>
              <a:gd name="connsiteX6" fmla="*/ 1005840 w 2519680"/>
              <a:gd name="connsiteY6" fmla="*/ 0 h 264160"/>
              <a:gd name="connsiteX7" fmla="*/ 1402080 w 2519680"/>
              <a:gd name="connsiteY7" fmla="*/ 60960 h 264160"/>
              <a:gd name="connsiteX8" fmla="*/ 1706880 w 2519680"/>
              <a:gd name="connsiteY8" fmla="*/ 111760 h 264160"/>
              <a:gd name="connsiteX9" fmla="*/ 2519680 w 2519680"/>
              <a:gd name="connsiteY9" fmla="*/ 111760 h 264160"/>
              <a:gd name="connsiteX0" fmla="*/ 0 w 2519680"/>
              <a:gd name="connsiteY0" fmla="*/ 264160 h 264160"/>
              <a:gd name="connsiteX1" fmla="*/ 264160 w 2519680"/>
              <a:gd name="connsiteY1" fmla="*/ 91440 h 264160"/>
              <a:gd name="connsiteX2" fmla="*/ 436880 w 2519680"/>
              <a:gd name="connsiteY2" fmla="*/ 30480 h 264160"/>
              <a:gd name="connsiteX3" fmla="*/ 579120 w 2519680"/>
              <a:gd name="connsiteY3" fmla="*/ 20320 h 264160"/>
              <a:gd name="connsiteX4" fmla="*/ 853440 w 2519680"/>
              <a:gd name="connsiteY4" fmla="*/ 0 h 264160"/>
              <a:gd name="connsiteX5" fmla="*/ 1005840 w 2519680"/>
              <a:gd name="connsiteY5" fmla="*/ 0 h 264160"/>
              <a:gd name="connsiteX6" fmla="*/ 1402080 w 2519680"/>
              <a:gd name="connsiteY6" fmla="*/ 60960 h 264160"/>
              <a:gd name="connsiteX7" fmla="*/ 1706880 w 2519680"/>
              <a:gd name="connsiteY7" fmla="*/ 111760 h 264160"/>
              <a:gd name="connsiteX8" fmla="*/ 2519680 w 2519680"/>
              <a:gd name="connsiteY8" fmla="*/ 111760 h 264160"/>
              <a:gd name="connsiteX0" fmla="*/ 0 w 2519680"/>
              <a:gd name="connsiteY0" fmla="*/ 284480 h 284480"/>
              <a:gd name="connsiteX1" fmla="*/ 264160 w 2519680"/>
              <a:gd name="connsiteY1" fmla="*/ 111760 h 284480"/>
              <a:gd name="connsiteX2" fmla="*/ 436880 w 2519680"/>
              <a:gd name="connsiteY2" fmla="*/ 50800 h 284480"/>
              <a:gd name="connsiteX3" fmla="*/ 650240 w 2519680"/>
              <a:gd name="connsiteY3" fmla="*/ 0 h 284480"/>
              <a:gd name="connsiteX4" fmla="*/ 853440 w 2519680"/>
              <a:gd name="connsiteY4" fmla="*/ 20320 h 284480"/>
              <a:gd name="connsiteX5" fmla="*/ 1005840 w 2519680"/>
              <a:gd name="connsiteY5" fmla="*/ 20320 h 284480"/>
              <a:gd name="connsiteX6" fmla="*/ 1402080 w 2519680"/>
              <a:gd name="connsiteY6" fmla="*/ 81280 h 284480"/>
              <a:gd name="connsiteX7" fmla="*/ 1706880 w 2519680"/>
              <a:gd name="connsiteY7" fmla="*/ 132080 h 284480"/>
              <a:gd name="connsiteX8" fmla="*/ 2519680 w 2519680"/>
              <a:gd name="connsiteY8" fmla="*/ 132080 h 284480"/>
              <a:gd name="connsiteX0" fmla="*/ 0 w 2519680"/>
              <a:gd name="connsiteY0" fmla="*/ 294640 h 294640"/>
              <a:gd name="connsiteX1" fmla="*/ 264160 w 2519680"/>
              <a:gd name="connsiteY1" fmla="*/ 121920 h 294640"/>
              <a:gd name="connsiteX2" fmla="*/ 436880 w 2519680"/>
              <a:gd name="connsiteY2" fmla="*/ 60960 h 294640"/>
              <a:gd name="connsiteX3" fmla="*/ 650240 w 2519680"/>
              <a:gd name="connsiteY3" fmla="*/ 10160 h 294640"/>
              <a:gd name="connsiteX4" fmla="*/ 843280 w 2519680"/>
              <a:gd name="connsiteY4" fmla="*/ 0 h 294640"/>
              <a:gd name="connsiteX5" fmla="*/ 1005840 w 2519680"/>
              <a:gd name="connsiteY5" fmla="*/ 30480 h 294640"/>
              <a:gd name="connsiteX6" fmla="*/ 1402080 w 2519680"/>
              <a:gd name="connsiteY6" fmla="*/ 91440 h 294640"/>
              <a:gd name="connsiteX7" fmla="*/ 1706880 w 2519680"/>
              <a:gd name="connsiteY7" fmla="*/ 142240 h 294640"/>
              <a:gd name="connsiteX8" fmla="*/ 2519680 w 2519680"/>
              <a:gd name="connsiteY8" fmla="*/ 142240 h 294640"/>
              <a:gd name="connsiteX0" fmla="*/ 0 w 2875280"/>
              <a:gd name="connsiteY0" fmla="*/ 294640 h 294640"/>
              <a:gd name="connsiteX1" fmla="*/ 264160 w 2875280"/>
              <a:gd name="connsiteY1" fmla="*/ 121920 h 294640"/>
              <a:gd name="connsiteX2" fmla="*/ 436880 w 2875280"/>
              <a:gd name="connsiteY2" fmla="*/ 60960 h 294640"/>
              <a:gd name="connsiteX3" fmla="*/ 650240 w 2875280"/>
              <a:gd name="connsiteY3" fmla="*/ 10160 h 294640"/>
              <a:gd name="connsiteX4" fmla="*/ 843280 w 2875280"/>
              <a:gd name="connsiteY4" fmla="*/ 0 h 294640"/>
              <a:gd name="connsiteX5" fmla="*/ 1005840 w 2875280"/>
              <a:gd name="connsiteY5" fmla="*/ 30480 h 294640"/>
              <a:gd name="connsiteX6" fmla="*/ 1402080 w 2875280"/>
              <a:gd name="connsiteY6" fmla="*/ 91440 h 294640"/>
              <a:gd name="connsiteX7" fmla="*/ 1706880 w 2875280"/>
              <a:gd name="connsiteY7" fmla="*/ 142240 h 294640"/>
              <a:gd name="connsiteX8" fmla="*/ 2875280 w 2875280"/>
              <a:gd name="connsiteY8" fmla="*/ 142240 h 29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5280" h="294640">
                <a:moveTo>
                  <a:pt x="0" y="294640"/>
                </a:moveTo>
                <a:lnTo>
                  <a:pt x="264160" y="121920"/>
                </a:lnTo>
                <a:lnTo>
                  <a:pt x="436880" y="60960"/>
                </a:lnTo>
                <a:lnTo>
                  <a:pt x="650240" y="10160"/>
                </a:lnTo>
                <a:lnTo>
                  <a:pt x="843280" y="0"/>
                </a:lnTo>
                <a:lnTo>
                  <a:pt x="1005840" y="30480"/>
                </a:lnTo>
                <a:lnTo>
                  <a:pt x="1402080" y="91440"/>
                </a:lnTo>
                <a:lnTo>
                  <a:pt x="1706880" y="142240"/>
                </a:lnTo>
                <a:lnTo>
                  <a:pt x="2875280" y="142240"/>
                </a:lnTo>
              </a:path>
            </a:pathLst>
          </a:custGeom>
          <a:noFill/>
          <a:ln w="76200" cap="flat" cmpd="sng" algn="ctr">
            <a:solidFill>
              <a:srgbClr val="70E29B"/>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8" name="Freeform 28">
            <a:extLst>
              <a:ext uri="{FF2B5EF4-FFF2-40B4-BE49-F238E27FC236}">
                <a16:creationId xmlns:a16="http://schemas.microsoft.com/office/drawing/2014/main" id="{44537E9F-617B-41B9-A94E-AD58B645CBBF}"/>
              </a:ext>
            </a:extLst>
          </p:cNvPr>
          <p:cNvSpPr/>
          <p:nvPr/>
        </p:nvSpPr>
        <p:spPr bwMode="auto">
          <a:xfrm>
            <a:off x="1147945" y="3558157"/>
            <a:ext cx="1203325" cy="23813"/>
          </a:xfrm>
          <a:custGeom>
            <a:avLst/>
            <a:gdLst>
              <a:gd name="connsiteX0" fmla="*/ 0 w 1513840"/>
              <a:gd name="connsiteY0" fmla="*/ 0 h 30480"/>
              <a:gd name="connsiteX1" fmla="*/ 1513840 w 1513840"/>
              <a:gd name="connsiteY1" fmla="*/ 30480 h 30480"/>
            </a:gdLst>
            <a:ahLst/>
            <a:cxnLst>
              <a:cxn ang="0">
                <a:pos x="connsiteX0" y="connsiteY0"/>
              </a:cxn>
              <a:cxn ang="0">
                <a:pos x="connsiteX1" y="connsiteY1"/>
              </a:cxn>
            </a:cxnLst>
            <a:rect l="l" t="t" r="r" b="b"/>
            <a:pathLst>
              <a:path w="1513840" h="30480">
                <a:moveTo>
                  <a:pt x="0" y="0"/>
                </a:moveTo>
                <a:lnTo>
                  <a:pt x="1513840" y="30480"/>
                </a:lnTo>
              </a:path>
            </a:pathLst>
          </a:custGeom>
          <a:solidFill>
            <a:srgbClr val="4472C4"/>
          </a:solidFill>
          <a:ln w="76200" cap="flat" cmpd="sng" algn="ctr">
            <a:solidFill>
              <a:srgbClr val="85C5FF"/>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9" name="Freeform 27">
            <a:extLst>
              <a:ext uri="{FF2B5EF4-FFF2-40B4-BE49-F238E27FC236}">
                <a16:creationId xmlns:a16="http://schemas.microsoft.com/office/drawing/2014/main" id="{7240D9D9-3888-487F-8360-E21B0E5FC408}"/>
              </a:ext>
            </a:extLst>
          </p:cNvPr>
          <p:cNvSpPr/>
          <p:nvPr/>
        </p:nvSpPr>
        <p:spPr bwMode="auto">
          <a:xfrm>
            <a:off x="6493058" y="3477195"/>
            <a:ext cx="2284412" cy="234950"/>
          </a:xfrm>
          <a:custGeom>
            <a:avLst/>
            <a:gdLst>
              <a:gd name="connsiteX0" fmla="*/ 0 w 2519680"/>
              <a:gd name="connsiteY0" fmla="*/ 264160 h 264160"/>
              <a:gd name="connsiteX1" fmla="*/ 264160 w 2519680"/>
              <a:gd name="connsiteY1" fmla="*/ 91440 h 264160"/>
              <a:gd name="connsiteX2" fmla="*/ 436880 w 2519680"/>
              <a:gd name="connsiteY2" fmla="*/ 30480 h 264160"/>
              <a:gd name="connsiteX3" fmla="*/ 579120 w 2519680"/>
              <a:gd name="connsiteY3" fmla="*/ 20320 h 264160"/>
              <a:gd name="connsiteX4" fmla="*/ 640080 w 2519680"/>
              <a:gd name="connsiteY4" fmla="*/ 20320 h 264160"/>
              <a:gd name="connsiteX5" fmla="*/ 853440 w 2519680"/>
              <a:gd name="connsiteY5" fmla="*/ 0 h 264160"/>
              <a:gd name="connsiteX6" fmla="*/ 1005840 w 2519680"/>
              <a:gd name="connsiteY6" fmla="*/ 0 h 264160"/>
              <a:gd name="connsiteX7" fmla="*/ 1402080 w 2519680"/>
              <a:gd name="connsiteY7" fmla="*/ 60960 h 264160"/>
              <a:gd name="connsiteX8" fmla="*/ 1706880 w 2519680"/>
              <a:gd name="connsiteY8" fmla="*/ 111760 h 264160"/>
              <a:gd name="connsiteX9" fmla="*/ 2519680 w 2519680"/>
              <a:gd name="connsiteY9" fmla="*/ 111760 h 264160"/>
              <a:gd name="connsiteX0" fmla="*/ 0 w 2519680"/>
              <a:gd name="connsiteY0" fmla="*/ 264160 h 264160"/>
              <a:gd name="connsiteX1" fmla="*/ 264160 w 2519680"/>
              <a:gd name="connsiteY1" fmla="*/ 91440 h 264160"/>
              <a:gd name="connsiteX2" fmla="*/ 436880 w 2519680"/>
              <a:gd name="connsiteY2" fmla="*/ 30480 h 264160"/>
              <a:gd name="connsiteX3" fmla="*/ 579120 w 2519680"/>
              <a:gd name="connsiteY3" fmla="*/ 20320 h 264160"/>
              <a:gd name="connsiteX4" fmla="*/ 853440 w 2519680"/>
              <a:gd name="connsiteY4" fmla="*/ 0 h 264160"/>
              <a:gd name="connsiteX5" fmla="*/ 1005840 w 2519680"/>
              <a:gd name="connsiteY5" fmla="*/ 0 h 264160"/>
              <a:gd name="connsiteX6" fmla="*/ 1402080 w 2519680"/>
              <a:gd name="connsiteY6" fmla="*/ 60960 h 264160"/>
              <a:gd name="connsiteX7" fmla="*/ 1706880 w 2519680"/>
              <a:gd name="connsiteY7" fmla="*/ 111760 h 264160"/>
              <a:gd name="connsiteX8" fmla="*/ 2519680 w 2519680"/>
              <a:gd name="connsiteY8" fmla="*/ 111760 h 264160"/>
              <a:gd name="connsiteX0" fmla="*/ 0 w 2519680"/>
              <a:gd name="connsiteY0" fmla="*/ 284480 h 284480"/>
              <a:gd name="connsiteX1" fmla="*/ 264160 w 2519680"/>
              <a:gd name="connsiteY1" fmla="*/ 111760 h 284480"/>
              <a:gd name="connsiteX2" fmla="*/ 436880 w 2519680"/>
              <a:gd name="connsiteY2" fmla="*/ 50800 h 284480"/>
              <a:gd name="connsiteX3" fmla="*/ 650240 w 2519680"/>
              <a:gd name="connsiteY3" fmla="*/ 0 h 284480"/>
              <a:gd name="connsiteX4" fmla="*/ 853440 w 2519680"/>
              <a:gd name="connsiteY4" fmla="*/ 20320 h 284480"/>
              <a:gd name="connsiteX5" fmla="*/ 1005840 w 2519680"/>
              <a:gd name="connsiteY5" fmla="*/ 20320 h 284480"/>
              <a:gd name="connsiteX6" fmla="*/ 1402080 w 2519680"/>
              <a:gd name="connsiteY6" fmla="*/ 81280 h 284480"/>
              <a:gd name="connsiteX7" fmla="*/ 1706880 w 2519680"/>
              <a:gd name="connsiteY7" fmla="*/ 132080 h 284480"/>
              <a:gd name="connsiteX8" fmla="*/ 2519680 w 2519680"/>
              <a:gd name="connsiteY8" fmla="*/ 132080 h 284480"/>
              <a:gd name="connsiteX0" fmla="*/ 0 w 2519680"/>
              <a:gd name="connsiteY0" fmla="*/ 294640 h 294640"/>
              <a:gd name="connsiteX1" fmla="*/ 264160 w 2519680"/>
              <a:gd name="connsiteY1" fmla="*/ 121920 h 294640"/>
              <a:gd name="connsiteX2" fmla="*/ 436880 w 2519680"/>
              <a:gd name="connsiteY2" fmla="*/ 60960 h 294640"/>
              <a:gd name="connsiteX3" fmla="*/ 650240 w 2519680"/>
              <a:gd name="connsiteY3" fmla="*/ 10160 h 294640"/>
              <a:gd name="connsiteX4" fmla="*/ 843280 w 2519680"/>
              <a:gd name="connsiteY4" fmla="*/ 0 h 294640"/>
              <a:gd name="connsiteX5" fmla="*/ 1005840 w 2519680"/>
              <a:gd name="connsiteY5" fmla="*/ 30480 h 294640"/>
              <a:gd name="connsiteX6" fmla="*/ 1402080 w 2519680"/>
              <a:gd name="connsiteY6" fmla="*/ 91440 h 294640"/>
              <a:gd name="connsiteX7" fmla="*/ 1706880 w 2519680"/>
              <a:gd name="connsiteY7" fmla="*/ 142240 h 294640"/>
              <a:gd name="connsiteX8" fmla="*/ 2519680 w 2519680"/>
              <a:gd name="connsiteY8" fmla="*/ 142240 h 294640"/>
              <a:gd name="connsiteX0" fmla="*/ 0 w 2875280"/>
              <a:gd name="connsiteY0" fmla="*/ 294640 h 294640"/>
              <a:gd name="connsiteX1" fmla="*/ 264160 w 2875280"/>
              <a:gd name="connsiteY1" fmla="*/ 121920 h 294640"/>
              <a:gd name="connsiteX2" fmla="*/ 436880 w 2875280"/>
              <a:gd name="connsiteY2" fmla="*/ 60960 h 294640"/>
              <a:gd name="connsiteX3" fmla="*/ 650240 w 2875280"/>
              <a:gd name="connsiteY3" fmla="*/ 10160 h 294640"/>
              <a:gd name="connsiteX4" fmla="*/ 843280 w 2875280"/>
              <a:gd name="connsiteY4" fmla="*/ 0 h 294640"/>
              <a:gd name="connsiteX5" fmla="*/ 1005840 w 2875280"/>
              <a:gd name="connsiteY5" fmla="*/ 30480 h 294640"/>
              <a:gd name="connsiteX6" fmla="*/ 1402080 w 2875280"/>
              <a:gd name="connsiteY6" fmla="*/ 91440 h 294640"/>
              <a:gd name="connsiteX7" fmla="*/ 1706880 w 2875280"/>
              <a:gd name="connsiteY7" fmla="*/ 142240 h 294640"/>
              <a:gd name="connsiteX8" fmla="*/ 2875280 w 2875280"/>
              <a:gd name="connsiteY8" fmla="*/ 142240 h 29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5280" h="294640">
                <a:moveTo>
                  <a:pt x="0" y="294640"/>
                </a:moveTo>
                <a:lnTo>
                  <a:pt x="264160" y="121920"/>
                </a:lnTo>
                <a:lnTo>
                  <a:pt x="436880" y="60960"/>
                </a:lnTo>
                <a:lnTo>
                  <a:pt x="650240" y="10160"/>
                </a:lnTo>
                <a:lnTo>
                  <a:pt x="843280" y="0"/>
                </a:lnTo>
                <a:lnTo>
                  <a:pt x="1005840" y="30480"/>
                </a:lnTo>
                <a:lnTo>
                  <a:pt x="1402080" y="91440"/>
                </a:lnTo>
                <a:lnTo>
                  <a:pt x="1706880" y="142240"/>
                </a:lnTo>
                <a:lnTo>
                  <a:pt x="2875280" y="142240"/>
                </a:lnTo>
              </a:path>
            </a:pathLst>
          </a:custGeom>
          <a:noFill/>
          <a:ln w="76200" cap="flat" cmpd="sng" algn="ctr">
            <a:solidFill>
              <a:srgbClr val="FFCE33"/>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C91F17B4-124B-403A-93CA-122EEA4FECC2}"/>
              </a:ext>
            </a:extLst>
          </p:cNvPr>
          <p:cNvSpPr/>
          <p:nvPr/>
        </p:nvSpPr>
        <p:spPr bwMode="auto">
          <a:xfrm>
            <a:off x="9131483" y="3621657"/>
            <a:ext cx="1001712" cy="1168400"/>
          </a:xfrm>
          <a:prstGeom prst="rect">
            <a:avLst/>
          </a:prstGeom>
          <a:solidFill>
            <a:srgbClr val="CCECFF"/>
          </a:solidFill>
          <a:ln w="12700" cap="flat" cmpd="sng" algn="ctr">
            <a:noFill/>
            <a:prstDash val="dash"/>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9F301A8E-4412-42BC-84CE-7E9B3443913A}"/>
              </a:ext>
            </a:extLst>
          </p:cNvPr>
          <p:cNvSpPr/>
          <p:nvPr/>
        </p:nvSpPr>
        <p:spPr bwMode="auto">
          <a:xfrm>
            <a:off x="1508308" y="3525752"/>
            <a:ext cx="544513" cy="399118"/>
          </a:xfrm>
          <a:prstGeom prst="rect">
            <a:avLst/>
          </a:prstGeom>
          <a:solidFill>
            <a:schemeClr val="bg2">
              <a:lumMod val="20000"/>
              <a:lumOff val="80000"/>
            </a:schemeClr>
          </a:solidFill>
          <a:ln w="25400" cap="flat" cmpd="sng" algn="ctr">
            <a:solidFill>
              <a:srgbClr val="85C5FF"/>
            </a:solidFill>
            <a:prstDash val="sysDash"/>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0309A9EB-F6DB-4C8A-AF20-20B4ED5BB385}"/>
              </a:ext>
            </a:extLst>
          </p:cNvPr>
          <p:cNvSpPr/>
          <p:nvPr/>
        </p:nvSpPr>
        <p:spPr bwMode="auto">
          <a:xfrm>
            <a:off x="9137833" y="3345432"/>
            <a:ext cx="376237" cy="573088"/>
          </a:xfrm>
          <a:prstGeom prst="rect">
            <a:avLst/>
          </a:prstGeom>
          <a:solidFill>
            <a:srgbClr val="70E29B"/>
          </a:solidFill>
          <a:ln w="19050" cap="flat" cmpd="sng" algn="ctr">
            <a:solidFill>
              <a:schemeClr val="tx1"/>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128C79BE-7B85-4742-86FC-7E863475EE80}"/>
              </a:ext>
            </a:extLst>
          </p:cNvPr>
          <p:cNvSpPr/>
          <p:nvPr/>
        </p:nvSpPr>
        <p:spPr bwMode="auto">
          <a:xfrm>
            <a:off x="7313795" y="3525752"/>
            <a:ext cx="217488" cy="2235855"/>
          </a:xfrm>
          <a:prstGeom prst="rect">
            <a:avLst/>
          </a:prstGeom>
          <a:solidFill>
            <a:srgbClr val="85C5FF"/>
          </a:solidFill>
          <a:ln w="19050" cap="flat" cmpd="sng" algn="ctr">
            <a:solidFill>
              <a:schemeClr val="tx2"/>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EB4B91E3-43D5-4EBD-B9E7-5261DCB448B8}"/>
              </a:ext>
            </a:extLst>
          </p:cNvPr>
          <p:cNvSpPr/>
          <p:nvPr/>
        </p:nvSpPr>
        <p:spPr bwMode="auto">
          <a:xfrm>
            <a:off x="1897246" y="5542532"/>
            <a:ext cx="5416549" cy="219075"/>
          </a:xfrm>
          <a:prstGeom prst="rect">
            <a:avLst/>
          </a:prstGeom>
          <a:solidFill>
            <a:srgbClr val="85C5FF"/>
          </a:solidFill>
          <a:ln w="19050" cap="flat" cmpd="sng" algn="ctr">
            <a:solidFill>
              <a:schemeClr val="tx2"/>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551E7D81-7717-427A-8BE6-B8916495154D}"/>
              </a:ext>
            </a:extLst>
          </p:cNvPr>
          <p:cNvSpPr txBox="1"/>
          <p:nvPr/>
        </p:nvSpPr>
        <p:spPr bwMode="auto">
          <a:xfrm>
            <a:off x="575061" y="2793522"/>
            <a:ext cx="747712" cy="369888"/>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Eastview Site Prep</a:t>
            </a:r>
          </a:p>
        </p:txBody>
      </p:sp>
      <p:cxnSp>
        <p:nvCxnSpPr>
          <p:cNvPr id="16" name="Straight Arrow Connector 208">
            <a:extLst>
              <a:ext uri="{FF2B5EF4-FFF2-40B4-BE49-F238E27FC236}">
                <a16:creationId xmlns:a16="http://schemas.microsoft.com/office/drawing/2014/main" id="{3FBC4CF2-E91B-4B23-966F-3A76EB221ABF}"/>
              </a:ext>
            </a:extLst>
          </p:cNvPr>
          <p:cNvCxnSpPr>
            <a:cxnSpLocks/>
            <a:stCxn id="15" idx="2"/>
            <a:endCxn id="8" idx="0"/>
          </p:cNvCxnSpPr>
          <p:nvPr/>
        </p:nvCxnSpPr>
        <p:spPr bwMode="auto">
          <a:xfrm>
            <a:off x="948917" y="3163410"/>
            <a:ext cx="199028" cy="394747"/>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17" name="TextBox 16">
            <a:extLst>
              <a:ext uri="{FF2B5EF4-FFF2-40B4-BE49-F238E27FC236}">
                <a16:creationId xmlns:a16="http://schemas.microsoft.com/office/drawing/2014/main" id="{7224D62F-2653-4982-9CB3-E3397D1E7275}"/>
              </a:ext>
            </a:extLst>
          </p:cNvPr>
          <p:cNvSpPr txBox="1"/>
          <p:nvPr/>
        </p:nvSpPr>
        <p:spPr bwMode="auto">
          <a:xfrm>
            <a:off x="2117908" y="4391595"/>
            <a:ext cx="538818" cy="184666"/>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Shaft 2C</a:t>
            </a:r>
          </a:p>
        </p:txBody>
      </p:sp>
      <p:sp>
        <p:nvSpPr>
          <p:cNvPr id="18" name="TextBox 17">
            <a:extLst>
              <a:ext uri="{FF2B5EF4-FFF2-40B4-BE49-F238E27FC236}">
                <a16:creationId xmlns:a16="http://schemas.microsoft.com/office/drawing/2014/main" id="{A31C89C4-1733-4E0B-AD82-81C87CC1279C}"/>
              </a:ext>
            </a:extLst>
          </p:cNvPr>
          <p:cNvSpPr txBox="1"/>
          <p:nvPr/>
        </p:nvSpPr>
        <p:spPr bwMode="auto">
          <a:xfrm>
            <a:off x="6269220" y="4480495"/>
            <a:ext cx="727075" cy="184666"/>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Shaft 1C</a:t>
            </a:r>
          </a:p>
        </p:txBody>
      </p:sp>
      <p:cxnSp>
        <p:nvCxnSpPr>
          <p:cNvPr id="19" name="Straight Arrow Connector 211">
            <a:extLst>
              <a:ext uri="{FF2B5EF4-FFF2-40B4-BE49-F238E27FC236}">
                <a16:creationId xmlns:a16="http://schemas.microsoft.com/office/drawing/2014/main" id="{A000D9D9-4ED4-4749-AF2E-2557E3B4CECA}"/>
              </a:ext>
            </a:extLst>
          </p:cNvPr>
          <p:cNvCxnSpPr>
            <a:cxnSpLocks noChangeShapeType="1"/>
            <a:endCxn id="13" idx="1"/>
          </p:cNvCxnSpPr>
          <p:nvPr/>
        </p:nvCxnSpPr>
        <p:spPr bwMode="auto">
          <a:xfrm>
            <a:off x="6994221" y="4627233"/>
            <a:ext cx="319574" cy="16447"/>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260813D9-1FA5-4DE6-B322-650AF352CDC7}"/>
              </a:ext>
            </a:extLst>
          </p:cNvPr>
          <p:cNvSpPr txBox="1"/>
          <p:nvPr/>
        </p:nvSpPr>
        <p:spPr bwMode="auto">
          <a:xfrm>
            <a:off x="3936389" y="5342249"/>
            <a:ext cx="1338262" cy="184666"/>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a:ea typeface="+mn-ea"/>
                <a:cs typeface="Times New Roman" panose="02020603050405020304" pitchFamily="18" charset="0"/>
              </a:rPr>
              <a:t>KEC Tunnel</a:t>
            </a:r>
          </a:p>
        </p:txBody>
      </p:sp>
      <p:sp>
        <p:nvSpPr>
          <p:cNvPr id="21" name="TextBox 20">
            <a:extLst>
              <a:ext uri="{FF2B5EF4-FFF2-40B4-BE49-F238E27FC236}">
                <a16:creationId xmlns:a16="http://schemas.microsoft.com/office/drawing/2014/main" id="{4703C540-BB0C-4BD9-A65F-C566FC1B7499}"/>
              </a:ext>
            </a:extLst>
          </p:cNvPr>
          <p:cNvSpPr txBox="1"/>
          <p:nvPr/>
        </p:nvSpPr>
        <p:spPr bwMode="auto">
          <a:xfrm>
            <a:off x="5090043" y="3252325"/>
            <a:ext cx="729514" cy="369332"/>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Kensico Site Prep</a:t>
            </a:r>
          </a:p>
        </p:txBody>
      </p:sp>
      <p:sp>
        <p:nvSpPr>
          <p:cNvPr id="22" name="TextBox 21">
            <a:extLst>
              <a:ext uri="{FF2B5EF4-FFF2-40B4-BE49-F238E27FC236}">
                <a16:creationId xmlns:a16="http://schemas.microsoft.com/office/drawing/2014/main" id="{2C4E86C3-E64E-481A-BEA1-179E511996E0}"/>
              </a:ext>
            </a:extLst>
          </p:cNvPr>
          <p:cNvSpPr txBox="1"/>
          <p:nvPr/>
        </p:nvSpPr>
        <p:spPr bwMode="auto">
          <a:xfrm>
            <a:off x="8599795" y="4939497"/>
            <a:ext cx="754063" cy="369332"/>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Connection Tunnels</a:t>
            </a:r>
          </a:p>
        </p:txBody>
      </p:sp>
      <p:cxnSp>
        <p:nvCxnSpPr>
          <p:cNvPr id="23" name="Straight Arrow Connector 215">
            <a:extLst>
              <a:ext uri="{FF2B5EF4-FFF2-40B4-BE49-F238E27FC236}">
                <a16:creationId xmlns:a16="http://schemas.microsoft.com/office/drawing/2014/main" id="{D2A45034-CA65-4B03-840D-DE01E419F441}"/>
              </a:ext>
            </a:extLst>
          </p:cNvPr>
          <p:cNvCxnSpPr>
            <a:cxnSpLocks noChangeShapeType="1"/>
            <a:stCxn id="42" idx="0"/>
          </p:cNvCxnSpPr>
          <p:nvPr/>
        </p:nvCxnSpPr>
        <p:spPr bwMode="auto">
          <a:xfrm flipH="1" flipV="1">
            <a:off x="7609468" y="3945777"/>
            <a:ext cx="337518" cy="925666"/>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24" name="Straight Arrow Connector 216">
            <a:extLst>
              <a:ext uri="{FF2B5EF4-FFF2-40B4-BE49-F238E27FC236}">
                <a16:creationId xmlns:a16="http://schemas.microsoft.com/office/drawing/2014/main" id="{2828A4E1-4BC4-4407-9311-067454F7FC4F}"/>
              </a:ext>
            </a:extLst>
          </p:cNvPr>
          <p:cNvCxnSpPr>
            <a:cxnSpLocks/>
            <a:stCxn id="22" idx="0"/>
            <a:endCxn id="5" idx="2"/>
          </p:cNvCxnSpPr>
          <p:nvPr/>
        </p:nvCxnSpPr>
        <p:spPr bwMode="auto">
          <a:xfrm flipH="1" flipV="1">
            <a:off x="8663421" y="3918519"/>
            <a:ext cx="313406" cy="1020978"/>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27DB8619-DA79-419C-9562-06C5DFE39AAB}"/>
              </a:ext>
            </a:extLst>
          </p:cNvPr>
          <p:cNvSpPr txBox="1"/>
          <p:nvPr/>
        </p:nvSpPr>
        <p:spPr bwMode="auto">
          <a:xfrm>
            <a:off x="9314045" y="4175695"/>
            <a:ext cx="655638" cy="369887"/>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Kensico Reservoir</a:t>
            </a:r>
          </a:p>
        </p:txBody>
      </p:sp>
      <p:cxnSp>
        <p:nvCxnSpPr>
          <p:cNvPr id="26" name="Straight Arrow Connector 222">
            <a:extLst>
              <a:ext uri="{FF2B5EF4-FFF2-40B4-BE49-F238E27FC236}">
                <a16:creationId xmlns:a16="http://schemas.microsoft.com/office/drawing/2014/main" id="{1784E388-0C79-46FE-AF20-0DCAE2D83DD8}"/>
              </a:ext>
            </a:extLst>
          </p:cNvPr>
          <p:cNvCxnSpPr>
            <a:cxnSpLocks noChangeShapeType="1"/>
            <a:stCxn id="21" idx="3"/>
            <a:endCxn id="4" idx="13"/>
          </p:cNvCxnSpPr>
          <p:nvPr/>
        </p:nvCxnSpPr>
        <p:spPr bwMode="auto">
          <a:xfrm>
            <a:off x="5819557" y="3436991"/>
            <a:ext cx="681016" cy="282564"/>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27" name="TextBox 26">
            <a:extLst>
              <a:ext uri="{FF2B5EF4-FFF2-40B4-BE49-F238E27FC236}">
                <a16:creationId xmlns:a16="http://schemas.microsoft.com/office/drawing/2014/main" id="{08EF0D42-092F-4E03-8853-824ACD478982}"/>
              </a:ext>
            </a:extLst>
          </p:cNvPr>
          <p:cNvSpPr txBox="1"/>
          <p:nvPr/>
        </p:nvSpPr>
        <p:spPr bwMode="auto">
          <a:xfrm>
            <a:off x="8040224" y="5491230"/>
            <a:ext cx="1199973" cy="738664"/>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Screen Chamber </a:t>
            </a:r>
          </a:p>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Support of Excavation </a:t>
            </a:r>
          </a:p>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(SC SOE)</a:t>
            </a:r>
          </a:p>
        </p:txBody>
      </p:sp>
      <p:sp>
        <p:nvSpPr>
          <p:cNvPr id="28" name="Freeform: Shape 37">
            <a:extLst>
              <a:ext uri="{FF2B5EF4-FFF2-40B4-BE49-F238E27FC236}">
                <a16:creationId xmlns:a16="http://schemas.microsoft.com/office/drawing/2014/main" id="{0C297988-7294-49B7-B2A7-817115CA8D1E}"/>
              </a:ext>
            </a:extLst>
          </p:cNvPr>
          <p:cNvSpPr/>
          <p:nvPr/>
        </p:nvSpPr>
        <p:spPr bwMode="auto">
          <a:xfrm>
            <a:off x="7818620" y="3543870"/>
            <a:ext cx="608013" cy="406400"/>
          </a:xfrm>
          <a:custGeom>
            <a:avLst/>
            <a:gdLst>
              <a:gd name="connsiteX0" fmla="*/ 0 w 762000"/>
              <a:gd name="connsiteY0" fmla="*/ 0 h 506730"/>
              <a:gd name="connsiteX1" fmla="*/ 0 w 762000"/>
              <a:gd name="connsiteY1" fmla="*/ 506730 h 506730"/>
              <a:gd name="connsiteX2" fmla="*/ 762000 w 762000"/>
              <a:gd name="connsiteY2" fmla="*/ 506730 h 506730"/>
              <a:gd name="connsiteX3" fmla="*/ 762000 w 762000"/>
              <a:gd name="connsiteY3" fmla="*/ 11430 h 506730"/>
              <a:gd name="connsiteX0" fmla="*/ 11382 w 762000"/>
              <a:gd name="connsiteY0" fmla="*/ 3810 h 495300"/>
              <a:gd name="connsiteX1" fmla="*/ 0 w 762000"/>
              <a:gd name="connsiteY1" fmla="*/ 495300 h 495300"/>
              <a:gd name="connsiteX2" fmla="*/ 762000 w 762000"/>
              <a:gd name="connsiteY2" fmla="*/ 495300 h 495300"/>
              <a:gd name="connsiteX3" fmla="*/ 762000 w 762000"/>
              <a:gd name="connsiteY3" fmla="*/ 0 h 495300"/>
              <a:gd name="connsiteX0" fmla="*/ 11382 w 769588"/>
              <a:gd name="connsiteY0" fmla="*/ 0 h 491490"/>
              <a:gd name="connsiteX1" fmla="*/ 0 w 769588"/>
              <a:gd name="connsiteY1" fmla="*/ 491490 h 491490"/>
              <a:gd name="connsiteX2" fmla="*/ 762000 w 769588"/>
              <a:gd name="connsiteY2" fmla="*/ 491490 h 491490"/>
              <a:gd name="connsiteX3" fmla="*/ 769588 w 769588"/>
              <a:gd name="connsiteY3" fmla="*/ 0 h 491490"/>
              <a:gd name="connsiteX0" fmla="*/ 11382 w 769588"/>
              <a:gd name="connsiteY0" fmla="*/ 0 h 502920"/>
              <a:gd name="connsiteX1" fmla="*/ 0 w 769588"/>
              <a:gd name="connsiteY1" fmla="*/ 491490 h 502920"/>
              <a:gd name="connsiteX2" fmla="*/ 750617 w 769588"/>
              <a:gd name="connsiteY2" fmla="*/ 502920 h 502920"/>
              <a:gd name="connsiteX3" fmla="*/ 769588 w 769588"/>
              <a:gd name="connsiteY3" fmla="*/ 0 h 502920"/>
              <a:gd name="connsiteX0" fmla="*/ 11382 w 784765"/>
              <a:gd name="connsiteY0" fmla="*/ 0 h 491490"/>
              <a:gd name="connsiteX1" fmla="*/ 0 w 784765"/>
              <a:gd name="connsiteY1" fmla="*/ 491490 h 491490"/>
              <a:gd name="connsiteX2" fmla="*/ 784765 w 784765"/>
              <a:gd name="connsiteY2" fmla="*/ 487680 h 491490"/>
              <a:gd name="connsiteX3" fmla="*/ 769588 w 784765"/>
              <a:gd name="connsiteY3" fmla="*/ 0 h 491490"/>
              <a:gd name="connsiteX0" fmla="*/ 11382 w 769588"/>
              <a:gd name="connsiteY0" fmla="*/ 0 h 495300"/>
              <a:gd name="connsiteX1" fmla="*/ 0 w 769588"/>
              <a:gd name="connsiteY1" fmla="*/ 491490 h 495300"/>
              <a:gd name="connsiteX2" fmla="*/ 765794 w 769588"/>
              <a:gd name="connsiteY2" fmla="*/ 495300 h 495300"/>
              <a:gd name="connsiteX3" fmla="*/ 769588 w 769588"/>
              <a:gd name="connsiteY3" fmla="*/ 0 h 495300"/>
              <a:gd name="connsiteX0" fmla="*/ 11382 w 765962"/>
              <a:gd name="connsiteY0" fmla="*/ 0 h 495300"/>
              <a:gd name="connsiteX1" fmla="*/ 0 w 765962"/>
              <a:gd name="connsiteY1" fmla="*/ 491490 h 495300"/>
              <a:gd name="connsiteX2" fmla="*/ 765794 w 765962"/>
              <a:gd name="connsiteY2" fmla="*/ 495300 h 495300"/>
              <a:gd name="connsiteX3" fmla="*/ 762000 w 765962"/>
              <a:gd name="connsiteY3" fmla="*/ 11430 h 495300"/>
              <a:gd name="connsiteX0" fmla="*/ 11382 w 765794"/>
              <a:gd name="connsiteY0" fmla="*/ 0 h 495300"/>
              <a:gd name="connsiteX1" fmla="*/ 0 w 765794"/>
              <a:gd name="connsiteY1" fmla="*/ 491490 h 495300"/>
              <a:gd name="connsiteX2" fmla="*/ 765794 w 765794"/>
              <a:gd name="connsiteY2" fmla="*/ 495300 h 495300"/>
              <a:gd name="connsiteX3" fmla="*/ 762000 w 765794"/>
              <a:gd name="connsiteY3" fmla="*/ 11430 h 495300"/>
              <a:gd name="connsiteX0" fmla="*/ 0 w 765794"/>
              <a:gd name="connsiteY0" fmla="*/ 0 h 499110"/>
              <a:gd name="connsiteX1" fmla="*/ 0 w 765794"/>
              <a:gd name="connsiteY1" fmla="*/ 495300 h 499110"/>
              <a:gd name="connsiteX2" fmla="*/ 765794 w 765794"/>
              <a:gd name="connsiteY2" fmla="*/ 499110 h 499110"/>
              <a:gd name="connsiteX3" fmla="*/ 762000 w 765794"/>
              <a:gd name="connsiteY3" fmla="*/ 15240 h 499110"/>
              <a:gd name="connsiteX0" fmla="*/ 7588 w 765794"/>
              <a:gd name="connsiteY0" fmla="*/ 0 h 495300"/>
              <a:gd name="connsiteX1" fmla="*/ 0 w 765794"/>
              <a:gd name="connsiteY1" fmla="*/ 491490 h 495300"/>
              <a:gd name="connsiteX2" fmla="*/ 765794 w 765794"/>
              <a:gd name="connsiteY2" fmla="*/ 495300 h 495300"/>
              <a:gd name="connsiteX3" fmla="*/ 762000 w 765794"/>
              <a:gd name="connsiteY3" fmla="*/ 11430 h 495300"/>
              <a:gd name="connsiteX0" fmla="*/ 0 w 777176"/>
              <a:gd name="connsiteY0" fmla="*/ 0 h 502920"/>
              <a:gd name="connsiteX1" fmla="*/ 11382 w 777176"/>
              <a:gd name="connsiteY1" fmla="*/ 499110 h 502920"/>
              <a:gd name="connsiteX2" fmla="*/ 777176 w 777176"/>
              <a:gd name="connsiteY2" fmla="*/ 502920 h 502920"/>
              <a:gd name="connsiteX3" fmla="*/ 773382 w 777176"/>
              <a:gd name="connsiteY3" fmla="*/ 19050 h 502920"/>
              <a:gd name="connsiteX0" fmla="*/ 22765 w 765794"/>
              <a:gd name="connsiteY0" fmla="*/ 0 h 495300"/>
              <a:gd name="connsiteX1" fmla="*/ 0 w 765794"/>
              <a:gd name="connsiteY1" fmla="*/ 491490 h 495300"/>
              <a:gd name="connsiteX2" fmla="*/ 765794 w 765794"/>
              <a:gd name="connsiteY2" fmla="*/ 495300 h 495300"/>
              <a:gd name="connsiteX3" fmla="*/ 762000 w 765794"/>
              <a:gd name="connsiteY3" fmla="*/ 11430 h 495300"/>
              <a:gd name="connsiteX0" fmla="*/ 0 w 765794"/>
              <a:gd name="connsiteY0" fmla="*/ 0 h 491490"/>
              <a:gd name="connsiteX1" fmla="*/ 0 w 765794"/>
              <a:gd name="connsiteY1" fmla="*/ 487680 h 491490"/>
              <a:gd name="connsiteX2" fmla="*/ 765794 w 765794"/>
              <a:gd name="connsiteY2" fmla="*/ 491490 h 491490"/>
              <a:gd name="connsiteX3" fmla="*/ 762000 w 765794"/>
              <a:gd name="connsiteY3" fmla="*/ 7620 h 491490"/>
              <a:gd name="connsiteX0" fmla="*/ 0 w 765794"/>
              <a:gd name="connsiteY0" fmla="*/ 0 h 491490"/>
              <a:gd name="connsiteX1" fmla="*/ 0 w 765794"/>
              <a:gd name="connsiteY1" fmla="*/ 487680 h 491490"/>
              <a:gd name="connsiteX2" fmla="*/ 765794 w 765794"/>
              <a:gd name="connsiteY2" fmla="*/ 491490 h 491490"/>
              <a:gd name="connsiteX3" fmla="*/ 762000 w 765794"/>
              <a:gd name="connsiteY3" fmla="*/ 7620 h 491490"/>
              <a:gd name="connsiteX0" fmla="*/ 0 w 762365"/>
              <a:gd name="connsiteY0" fmla="*/ 0 h 487680"/>
              <a:gd name="connsiteX1" fmla="*/ 0 w 762365"/>
              <a:gd name="connsiteY1" fmla="*/ 487680 h 487680"/>
              <a:gd name="connsiteX2" fmla="*/ 762000 w 762365"/>
              <a:gd name="connsiteY2" fmla="*/ 483870 h 487680"/>
              <a:gd name="connsiteX3" fmla="*/ 762000 w 762365"/>
              <a:gd name="connsiteY3" fmla="*/ 7620 h 487680"/>
              <a:gd name="connsiteX0" fmla="*/ 0 w 762366"/>
              <a:gd name="connsiteY0" fmla="*/ 3810 h 491490"/>
              <a:gd name="connsiteX1" fmla="*/ 0 w 762366"/>
              <a:gd name="connsiteY1" fmla="*/ 491490 h 491490"/>
              <a:gd name="connsiteX2" fmla="*/ 762000 w 762366"/>
              <a:gd name="connsiteY2" fmla="*/ 487680 h 491490"/>
              <a:gd name="connsiteX3" fmla="*/ 762001 w 762366"/>
              <a:gd name="connsiteY3" fmla="*/ 0 h 491490"/>
              <a:gd name="connsiteX0" fmla="*/ 0 w 762366"/>
              <a:gd name="connsiteY0" fmla="*/ 0 h 502920"/>
              <a:gd name="connsiteX1" fmla="*/ 0 w 762366"/>
              <a:gd name="connsiteY1" fmla="*/ 502920 h 502920"/>
              <a:gd name="connsiteX2" fmla="*/ 762000 w 762366"/>
              <a:gd name="connsiteY2" fmla="*/ 499110 h 502920"/>
              <a:gd name="connsiteX3" fmla="*/ 762001 w 762366"/>
              <a:gd name="connsiteY3" fmla="*/ 11430 h 502920"/>
              <a:gd name="connsiteX0" fmla="*/ 0 w 762000"/>
              <a:gd name="connsiteY0" fmla="*/ 7620 h 510540"/>
              <a:gd name="connsiteX1" fmla="*/ 0 w 762000"/>
              <a:gd name="connsiteY1" fmla="*/ 510540 h 510540"/>
              <a:gd name="connsiteX2" fmla="*/ 762000 w 762000"/>
              <a:gd name="connsiteY2" fmla="*/ 506730 h 510540"/>
              <a:gd name="connsiteX3" fmla="*/ 754413 w 762000"/>
              <a:gd name="connsiteY3" fmla="*/ 0 h 510540"/>
            </a:gdLst>
            <a:ahLst/>
            <a:cxnLst>
              <a:cxn ang="0">
                <a:pos x="connsiteX0" y="connsiteY0"/>
              </a:cxn>
              <a:cxn ang="0">
                <a:pos x="connsiteX1" y="connsiteY1"/>
              </a:cxn>
              <a:cxn ang="0">
                <a:pos x="connsiteX2" y="connsiteY2"/>
              </a:cxn>
              <a:cxn ang="0">
                <a:pos x="connsiteX3" y="connsiteY3"/>
              </a:cxn>
            </a:cxnLst>
            <a:rect l="l" t="t" r="r" b="b"/>
            <a:pathLst>
              <a:path w="762000" h="510540">
                <a:moveTo>
                  <a:pt x="0" y="7620"/>
                </a:moveTo>
                <a:lnTo>
                  <a:pt x="0" y="510540"/>
                </a:lnTo>
                <a:lnTo>
                  <a:pt x="762000" y="506730"/>
                </a:lnTo>
                <a:cubicBezTo>
                  <a:pt x="760735" y="345440"/>
                  <a:pt x="755678" y="161290"/>
                  <a:pt x="754413" y="0"/>
                </a:cubicBezTo>
              </a:path>
            </a:pathLst>
          </a:custGeom>
          <a:noFill/>
          <a:ln w="57150" cap="flat" cmpd="sng" algn="ctr">
            <a:solidFill>
              <a:srgbClr val="85C5FF"/>
            </a:solidFill>
            <a:prstDash val="solid"/>
            <a:miter lim="800000"/>
          </a:ln>
          <a:effectLst/>
        </p:spPr>
        <p:txBody>
          <a:bodyPr lIns="91441" rIns="91441"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Calibri" panose="020F0502020204030204"/>
              <a:ea typeface="+mn-ea"/>
              <a:cs typeface="Arial"/>
            </a:endParaRPr>
          </a:p>
        </p:txBody>
      </p:sp>
      <p:cxnSp>
        <p:nvCxnSpPr>
          <p:cNvPr id="29" name="Straight Arrow Connector 227">
            <a:extLst>
              <a:ext uri="{FF2B5EF4-FFF2-40B4-BE49-F238E27FC236}">
                <a16:creationId xmlns:a16="http://schemas.microsoft.com/office/drawing/2014/main" id="{955D8ECF-BCDE-47DB-95D4-330C997A0E1A}"/>
              </a:ext>
            </a:extLst>
          </p:cNvPr>
          <p:cNvCxnSpPr>
            <a:cxnSpLocks/>
            <a:stCxn id="27" idx="0"/>
          </p:cNvCxnSpPr>
          <p:nvPr/>
        </p:nvCxnSpPr>
        <p:spPr bwMode="auto">
          <a:xfrm flipH="1" flipV="1">
            <a:off x="8093402" y="3964085"/>
            <a:ext cx="546809" cy="1527145"/>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0" name="Rectangle 29">
            <a:extLst>
              <a:ext uri="{FF2B5EF4-FFF2-40B4-BE49-F238E27FC236}">
                <a16:creationId xmlns:a16="http://schemas.microsoft.com/office/drawing/2014/main" id="{2C83ADF9-4F36-4108-9E4B-F2698A8FD258}"/>
              </a:ext>
            </a:extLst>
          </p:cNvPr>
          <p:cNvSpPr/>
          <p:nvPr/>
        </p:nvSpPr>
        <p:spPr bwMode="auto">
          <a:xfrm>
            <a:off x="1679758" y="3924870"/>
            <a:ext cx="217488" cy="1836737"/>
          </a:xfrm>
          <a:prstGeom prst="rect">
            <a:avLst/>
          </a:prstGeom>
          <a:solidFill>
            <a:srgbClr val="85C5FF"/>
          </a:solidFill>
          <a:ln w="19050" cap="flat" cmpd="sng" algn="ctr">
            <a:solidFill>
              <a:schemeClr val="tx2"/>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cxnSp>
        <p:nvCxnSpPr>
          <p:cNvPr id="31" name="Straight Arrow Connector 231">
            <a:extLst>
              <a:ext uri="{FF2B5EF4-FFF2-40B4-BE49-F238E27FC236}">
                <a16:creationId xmlns:a16="http://schemas.microsoft.com/office/drawing/2014/main" id="{B4DBDA98-28D7-42FE-B3EF-78C1D5BEC78F}"/>
              </a:ext>
            </a:extLst>
          </p:cNvPr>
          <p:cNvCxnSpPr>
            <a:cxnSpLocks/>
            <a:stCxn id="17" idx="1"/>
          </p:cNvCxnSpPr>
          <p:nvPr/>
        </p:nvCxnSpPr>
        <p:spPr bwMode="auto">
          <a:xfrm flipH="1">
            <a:off x="1788614" y="4483928"/>
            <a:ext cx="329294" cy="209864"/>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3" name="TextBox 32">
            <a:extLst>
              <a:ext uri="{FF2B5EF4-FFF2-40B4-BE49-F238E27FC236}">
                <a16:creationId xmlns:a16="http://schemas.microsoft.com/office/drawing/2014/main" id="{0770ED18-B722-4E3C-8986-3FA6BF79207B}"/>
              </a:ext>
            </a:extLst>
          </p:cNvPr>
          <p:cNvSpPr txBox="1"/>
          <p:nvPr/>
        </p:nvSpPr>
        <p:spPr bwMode="auto">
          <a:xfrm>
            <a:off x="669325" y="4326586"/>
            <a:ext cx="801237" cy="1107996"/>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Eastview Connection Chamber Support of Excavation (ECC SOE)</a:t>
            </a:r>
          </a:p>
        </p:txBody>
      </p:sp>
      <p:cxnSp>
        <p:nvCxnSpPr>
          <p:cNvPr id="34" name="Straight Arrow Connector 208">
            <a:extLst>
              <a:ext uri="{FF2B5EF4-FFF2-40B4-BE49-F238E27FC236}">
                <a16:creationId xmlns:a16="http://schemas.microsoft.com/office/drawing/2014/main" id="{62CEB3C5-21AA-4C53-B881-0325BF5019F5}"/>
              </a:ext>
            </a:extLst>
          </p:cNvPr>
          <p:cNvCxnSpPr>
            <a:cxnSpLocks/>
            <a:stCxn id="33" idx="0"/>
          </p:cNvCxnSpPr>
          <p:nvPr/>
        </p:nvCxnSpPr>
        <p:spPr bwMode="auto">
          <a:xfrm flipV="1">
            <a:off x="1069944" y="3896463"/>
            <a:ext cx="438364" cy="430123"/>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5" name="Rectangle 34">
            <a:extLst>
              <a:ext uri="{FF2B5EF4-FFF2-40B4-BE49-F238E27FC236}">
                <a16:creationId xmlns:a16="http://schemas.microsoft.com/office/drawing/2014/main" id="{D455F8AE-C899-428B-A1D3-1120FF9ABB23}"/>
              </a:ext>
            </a:extLst>
          </p:cNvPr>
          <p:cNvSpPr/>
          <p:nvPr/>
        </p:nvSpPr>
        <p:spPr bwMode="auto">
          <a:xfrm>
            <a:off x="1578323" y="3027629"/>
            <a:ext cx="416640" cy="865799"/>
          </a:xfrm>
          <a:prstGeom prst="rect">
            <a:avLst/>
          </a:prstGeom>
          <a:solidFill>
            <a:srgbClr val="70E29B"/>
          </a:solidFill>
          <a:ln w="19050" cap="flat" cmpd="sng" algn="ctr">
            <a:solidFill>
              <a:srgbClr val="000000"/>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01EC821A-D69D-42B9-AE79-945345FD0527}"/>
              </a:ext>
            </a:extLst>
          </p:cNvPr>
          <p:cNvSpPr txBox="1"/>
          <p:nvPr/>
        </p:nvSpPr>
        <p:spPr bwMode="auto">
          <a:xfrm>
            <a:off x="1300801" y="3349699"/>
            <a:ext cx="980671" cy="184666"/>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ECC</a:t>
            </a:r>
          </a:p>
        </p:txBody>
      </p:sp>
      <p:sp>
        <p:nvSpPr>
          <p:cNvPr id="37" name="Freeform 28">
            <a:extLst>
              <a:ext uri="{FF2B5EF4-FFF2-40B4-BE49-F238E27FC236}">
                <a16:creationId xmlns:a16="http://schemas.microsoft.com/office/drawing/2014/main" id="{3380EA28-6D2F-4246-98F3-DF8D7A78B22F}"/>
              </a:ext>
            </a:extLst>
          </p:cNvPr>
          <p:cNvSpPr/>
          <p:nvPr/>
        </p:nvSpPr>
        <p:spPr bwMode="auto">
          <a:xfrm>
            <a:off x="1988170" y="3825218"/>
            <a:ext cx="536575" cy="45719"/>
          </a:xfrm>
          <a:custGeom>
            <a:avLst/>
            <a:gdLst>
              <a:gd name="connsiteX0" fmla="*/ 0 w 1513840"/>
              <a:gd name="connsiteY0" fmla="*/ 0 h 30480"/>
              <a:gd name="connsiteX1" fmla="*/ 1513840 w 1513840"/>
              <a:gd name="connsiteY1" fmla="*/ 30480 h 30480"/>
            </a:gdLst>
            <a:ahLst/>
            <a:cxnLst>
              <a:cxn ang="0">
                <a:pos x="connsiteX0" y="connsiteY0"/>
              </a:cxn>
              <a:cxn ang="0">
                <a:pos x="connsiteX1" y="connsiteY1"/>
              </a:cxn>
            </a:cxnLst>
            <a:rect l="l" t="t" r="r" b="b"/>
            <a:pathLst>
              <a:path w="1513840" h="30480">
                <a:moveTo>
                  <a:pt x="0" y="0"/>
                </a:moveTo>
                <a:lnTo>
                  <a:pt x="1513840" y="30480"/>
                </a:lnTo>
              </a:path>
            </a:pathLst>
          </a:custGeom>
          <a:solidFill>
            <a:srgbClr val="4472C4"/>
          </a:solidFill>
          <a:ln w="76200" cap="flat" cmpd="sng" algn="ctr">
            <a:solidFill>
              <a:srgbClr val="70E29B"/>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EDD2F62D-808F-442E-BC04-B5A4277FE3C3}"/>
              </a:ext>
            </a:extLst>
          </p:cNvPr>
          <p:cNvSpPr txBox="1"/>
          <p:nvPr/>
        </p:nvSpPr>
        <p:spPr bwMode="auto">
          <a:xfrm>
            <a:off x="3062333" y="3761110"/>
            <a:ext cx="747712" cy="369332"/>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Connection to CDUV</a:t>
            </a:r>
          </a:p>
        </p:txBody>
      </p:sp>
      <p:cxnSp>
        <p:nvCxnSpPr>
          <p:cNvPr id="39" name="Straight Arrow Connector 208">
            <a:extLst>
              <a:ext uri="{FF2B5EF4-FFF2-40B4-BE49-F238E27FC236}">
                <a16:creationId xmlns:a16="http://schemas.microsoft.com/office/drawing/2014/main" id="{456BB66B-F741-4739-92CD-1CBB741A73AC}"/>
              </a:ext>
            </a:extLst>
          </p:cNvPr>
          <p:cNvCxnSpPr>
            <a:cxnSpLocks/>
            <a:stCxn id="38" idx="1"/>
            <a:endCxn id="37" idx="1"/>
          </p:cNvCxnSpPr>
          <p:nvPr/>
        </p:nvCxnSpPr>
        <p:spPr bwMode="auto">
          <a:xfrm flipH="1" flipV="1">
            <a:off x="2524745" y="3870937"/>
            <a:ext cx="537588" cy="74839"/>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40" name="TextBox 39">
            <a:extLst>
              <a:ext uri="{FF2B5EF4-FFF2-40B4-BE49-F238E27FC236}">
                <a16:creationId xmlns:a16="http://schemas.microsoft.com/office/drawing/2014/main" id="{098FD4EA-F6C7-42AF-99F6-23EE5FA39F0D}"/>
              </a:ext>
            </a:extLst>
          </p:cNvPr>
          <p:cNvSpPr txBox="1"/>
          <p:nvPr/>
        </p:nvSpPr>
        <p:spPr bwMode="auto">
          <a:xfrm>
            <a:off x="2571790" y="2795598"/>
            <a:ext cx="1023512" cy="369332"/>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Eastview Final Landscaping</a:t>
            </a:r>
          </a:p>
        </p:txBody>
      </p:sp>
      <p:cxnSp>
        <p:nvCxnSpPr>
          <p:cNvPr id="41" name="Straight Arrow Connector 208">
            <a:extLst>
              <a:ext uri="{FF2B5EF4-FFF2-40B4-BE49-F238E27FC236}">
                <a16:creationId xmlns:a16="http://schemas.microsoft.com/office/drawing/2014/main" id="{D83E36C3-41CD-4A68-9E7B-08607F0BBB01}"/>
              </a:ext>
            </a:extLst>
          </p:cNvPr>
          <p:cNvCxnSpPr>
            <a:cxnSpLocks/>
            <a:stCxn id="40" idx="1"/>
          </p:cNvCxnSpPr>
          <p:nvPr/>
        </p:nvCxnSpPr>
        <p:spPr bwMode="auto">
          <a:xfrm flipH="1">
            <a:off x="2352988" y="2933900"/>
            <a:ext cx="218802" cy="531944"/>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42" name="TextBox 41">
            <a:extLst>
              <a:ext uri="{FF2B5EF4-FFF2-40B4-BE49-F238E27FC236}">
                <a16:creationId xmlns:a16="http://schemas.microsoft.com/office/drawing/2014/main" id="{6D70F0D7-1331-4601-9230-43486B1A6EE9}"/>
              </a:ext>
            </a:extLst>
          </p:cNvPr>
          <p:cNvSpPr txBox="1"/>
          <p:nvPr/>
        </p:nvSpPr>
        <p:spPr bwMode="auto">
          <a:xfrm>
            <a:off x="7569954" y="4871443"/>
            <a:ext cx="754063" cy="553998"/>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Shaft 1C Connection Tunnel</a:t>
            </a:r>
          </a:p>
        </p:txBody>
      </p:sp>
      <p:sp>
        <p:nvSpPr>
          <p:cNvPr id="43" name="Rectangle 42">
            <a:extLst>
              <a:ext uri="{FF2B5EF4-FFF2-40B4-BE49-F238E27FC236}">
                <a16:creationId xmlns:a16="http://schemas.microsoft.com/office/drawing/2014/main" id="{527F4E92-9252-41F3-9558-26FEC245559A}"/>
              </a:ext>
            </a:extLst>
          </p:cNvPr>
          <p:cNvSpPr/>
          <p:nvPr/>
        </p:nvSpPr>
        <p:spPr bwMode="auto">
          <a:xfrm>
            <a:off x="7858825" y="3035810"/>
            <a:ext cx="541264" cy="889060"/>
          </a:xfrm>
          <a:prstGeom prst="rect">
            <a:avLst/>
          </a:prstGeom>
          <a:solidFill>
            <a:srgbClr val="70E29B"/>
          </a:solidFill>
          <a:ln w="19050" cap="flat" cmpd="sng" algn="ctr">
            <a:solidFill>
              <a:srgbClr val="000000"/>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44" name="TextBox 43">
            <a:extLst>
              <a:ext uri="{FF2B5EF4-FFF2-40B4-BE49-F238E27FC236}">
                <a16:creationId xmlns:a16="http://schemas.microsoft.com/office/drawing/2014/main" id="{F0EC2317-8553-49D4-B00E-8DD8A0CCAAC1}"/>
              </a:ext>
            </a:extLst>
          </p:cNvPr>
          <p:cNvSpPr txBox="1"/>
          <p:nvPr/>
        </p:nvSpPr>
        <p:spPr bwMode="auto">
          <a:xfrm>
            <a:off x="6391567" y="2744604"/>
            <a:ext cx="729514" cy="369332"/>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Kensico Final Site</a:t>
            </a:r>
          </a:p>
        </p:txBody>
      </p:sp>
      <p:cxnSp>
        <p:nvCxnSpPr>
          <p:cNvPr id="45" name="Straight Arrow Connector 222">
            <a:extLst>
              <a:ext uri="{FF2B5EF4-FFF2-40B4-BE49-F238E27FC236}">
                <a16:creationId xmlns:a16="http://schemas.microsoft.com/office/drawing/2014/main" id="{A89B37B1-B3D1-4777-8621-B0A493AFDB5D}"/>
              </a:ext>
            </a:extLst>
          </p:cNvPr>
          <p:cNvCxnSpPr>
            <a:cxnSpLocks noChangeShapeType="1"/>
            <a:stCxn id="44" idx="2"/>
            <a:endCxn id="7" idx="3"/>
          </p:cNvCxnSpPr>
          <p:nvPr/>
        </p:nvCxnSpPr>
        <p:spPr bwMode="auto">
          <a:xfrm>
            <a:off x="6756324" y="3113936"/>
            <a:ext cx="240368" cy="285755"/>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46" name="Straight Connector 45">
            <a:extLst>
              <a:ext uri="{FF2B5EF4-FFF2-40B4-BE49-F238E27FC236}">
                <a16:creationId xmlns:a16="http://schemas.microsoft.com/office/drawing/2014/main" id="{1A55BD39-5AC8-4F8A-85D9-53A70050EFAB}"/>
              </a:ext>
            </a:extLst>
          </p:cNvPr>
          <p:cNvCxnSpPr>
            <a:cxnSpLocks/>
          </p:cNvCxnSpPr>
          <p:nvPr/>
        </p:nvCxnSpPr>
        <p:spPr>
          <a:xfrm>
            <a:off x="1897246" y="5568108"/>
            <a:ext cx="5416549" cy="0"/>
          </a:xfrm>
          <a:prstGeom prst="line">
            <a:avLst/>
          </a:prstGeom>
          <a:ln w="38100">
            <a:solidFill>
              <a:srgbClr val="4BA9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28ED01-C2D8-4FF8-A772-0FD0866B3384}"/>
              </a:ext>
            </a:extLst>
          </p:cNvPr>
          <p:cNvCxnSpPr>
            <a:cxnSpLocks/>
          </p:cNvCxnSpPr>
          <p:nvPr/>
        </p:nvCxnSpPr>
        <p:spPr>
          <a:xfrm>
            <a:off x="1897246" y="5730165"/>
            <a:ext cx="5416549" cy="0"/>
          </a:xfrm>
          <a:prstGeom prst="line">
            <a:avLst/>
          </a:prstGeom>
          <a:ln w="38100">
            <a:solidFill>
              <a:srgbClr val="4BA9FF"/>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2A7F62BC-7EB9-42BF-A3EB-6149C90AA952}"/>
              </a:ext>
            </a:extLst>
          </p:cNvPr>
          <p:cNvSpPr/>
          <p:nvPr/>
        </p:nvSpPr>
        <p:spPr>
          <a:xfrm>
            <a:off x="10327301" y="3959569"/>
            <a:ext cx="1521737" cy="529872"/>
          </a:xfrm>
          <a:prstGeom prst="rect">
            <a:avLst/>
          </a:prstGeom>
          <a:solidFill>
            <a:srgbClr val="85C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KENS-EAST-1</a:t>
            </a:r>
          </a:p>
        </p:txBody>
      </p:sp>
      <p:sp>
        <p:nvSpPr>
          <p:cNvPr id="50" name="Rectangle 49">
            <a:extLst>
              <a:ext uri="{FF2B5EF4-FFF2-40B4-BE49-F238E27FC236}">
                <a16:creationId xmlns:a16="http://schemas.microsoft.com/office/drawing/2014/main" id="{2626B0EE-2617-48EF-A157-2CCB06BACE39}"/>
              </a:ext>
            </a:extLst>
          </p:cNvPr>
          <p:cNvSpPr/>
          <p:nvPr/>
        </p:nvSpPr>
        <p:spPr>
          <a:xfrm>
            <a:off x="10327301" y="4640358"/>
            <a:ext cx="1521737" cy="529872"/>
          </a:xfrm>
          <a:prstGeom prst="rect">
            <a:avLst/>
          </a:prstGeom>
          <a:solidFill>
            <a:srgbClr val="FFCE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KENS-EAST-2</a:t>
            </a:r>
          </a:p>
        </p:txBody>
      </p:sp>
      <p:sp>
        <p:nvSpPr>
          <p:cNvPr id="51" name="Rectangle 50">
            <a:extLst>
              <a:ext uri="{FF2B5EF4-FFF2-40B4-BE49-F238E27FC236}">
                <a16:creationId xmlns:a16="http://schemas.microsoft.com/office/drawing/2014/main" id="{D73DC0A8-DF04-4C91-987E-54B5D41AA058}"/>
              </a:ext>
            </a:extLst>
          </p:cNvPr>
          <p:cNvSpPr/>
          <p:nvPr/>
        </p:nvSpPr>
        <p:spPr>
          <a:xfrm>
            <a:off x="10342746" y="5306967"/>
            <a:ext cx="1521737" cy="529872"/>
          </a:xfrm>
          <a:prstGeom prst="rect">
            <a:avLst/>
          </a:prstGeom>
          <a:solidFill>
            <a:srgbClr val="70E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KENS-EAST-3</a:t>
            </a:r>
          </a:p>
        </p:txBody>
      </p:sp>
      <p:sp>
        <p:nvSpPr>
          <p:cNvPr id="52" name="TextBox 51">
            <a:extLst>
              <a:ext uri="{FF2B5EF4-FFF2-40B4-BE49-F238E27FC236}">
                <a16:creationId xmlns:a16="http://schemas.microsoft.com/office/drawing/2014/main" id="{4AEAE579-399D-491A-9B1D-A280082A1589}"/>
              </a:ext>
            </a:extLst>
          </p:cNvPr>
          <p:cNvSpPr txBox="1"/>
          <p:nvPr/>
        </p:nvSpPr>
        <p:spPr bwMode="auto">
          <a:xfrm>
            <a:off x="7867034" y="3372069"/>
            <a:ext cx="477471" cy="186088"/>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SC</a:t>
            </a:r>
          </a:p>
        </p:txBody>
      </p:sp>
      <p:sp>
        <p:nvSpPr>
          <p:cNvPr id="53" name="TextBox 52">
            <a:extLst>
              <a:ext uri="{FF2B5EF4-FFF2-40B4-BE49-F238E27FC236}">
                <a16:creationId xmlns:a16="http://schemas.microsoft.com/office/drawing/2014/main" id="{1CC5B67D-5085-4BB8-9D55-DD3053DDDE08}"/>
              </a:ext>
            </a:extLst>
          </p:cNvPr>
          <p:cNvSpPr txBox="1"/>
          <p:nvPr/>
        </p:nvSpPr>
        <p:spPr bwMode="auto">
          <a:xfrm>
            <a:off x="8998927" y="3553970"/>
            <a:ext cx="654050" cy="184666"/>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UEC</a:t>
            </a:r>
          </a:p>
        </p:txBody>
      </p:sp>
      <p:sp>
        <p:nvSpPr>
          <p:cNvPr id="55" name="Rectangle 54">
            <a:extLst>
              <a:ext uri="{FF2B5EF4-FFF2-40B4-BE49-F238E27FC236}">
                <a16:creationId xmlns:a16="http://schemas.microsoft.com/office/drawing/2014/main" id="{BA061905-6484-4BCD-9641-CFCB2537FCE7}"/>
              </a:ext>
            </a:extLst>
          </p:cNvPr>
          <p:cNvSpPr/>
          <p:nvPr/>
        </p:nvSpPr>
        <p:spPr bwMode="auto">
          <a:xfrm>
            <a:off x="7539221" y="3701032"/>
            <a:ext cx="119986" cy="244744"/>
          </a:xfrm>
          <a:prstGeom prst="rect">
            <a:avLst/>
          </a:prstGeom>
          <a:solidFill>
            <a:srgbClr val="85C5FF"/>
          </a:solidFill>
          <a:ln w="19050" cap="flat" cmpd="sng" algn="ctr">
            <a:no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56" name="Rectangle 55">
            <a:extLst>
              <a:ext uri="{FF2B5EF4-FFF2-40B4-BE49-F238E27FC236}">
                <a16:creationId xmlns:a16="http://schemas.microsoft.com/office/drawing/2014/main" id="{911231F7-9823-4652-9869-88FC014C97D4}"/>
              </a:ext>
            </a:extLst>
          </p:cNvPr>
          <p:cNvSpPr/>
          <p:nvPr/>
        </p:nvSpPr>
        <p:spPr bwMode="auto">
          <a:xfrm>
            <a:off x="7654315" y="3701032"/>
            <a:ext cx="135862" cy="244743"/>
          </a:xfrm>
          <a:prstGeom prst="rect">
            <a:avLst/>
          </a:prstGeom>
          <a:solidFill>
            <a:srgbClr val="85C5FF"/>
          </a:solidFill>
          <a:ln w="19050" cap="flat" cmpd="sng" algn="ctr">
            <a:no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grpSp>
        <p:nvGrpSpPr>
          <p:cNvPr id="58" name="Group 57">
            <a:extLst>
              <a:ext uri="{FF2B5EF4-FFF2-40B4-BE49-F238E27FC236}">
                <a16:creationId xmlns:a16="http://schemas.microsoft.com/office/drawing/2014/main" id="{D6FCD640-0C7D-466B-B295-94640BDFCC6D}"/>
              </a:ext>
            </a:extLst>
          </p:cNvPr>
          <p:cNvGrpSpPr/>
          <p:nvPr/>
        </p:nvGrpSpPr>
        <p:grpSpPr>
          <a:xfrm>
            <a:off x="575061" y="1201656"/>
            <a:ext cx="10585142" cy="1477328"/>
            <a:chOff x="575061" y="893083"/>
            <a:chExt cx="10585142" cy="1477328"/>
          </a:xfrm>
        </p:grpSpPr>
        <p:sp>
          <p:nvSpPr>
            <p:cNvPr id="54" name="TextBox 53">
              <a:extLst>
                <a:ext uri="{FF2B5EF4-FFF2-40B4-BE49-F238E27FC236}">
                  <a16:creationId xmlns:a16="http://schemas.microsoft.com/office/drawing/2014/main" id="{39A7E124-064B-41CF-A335-44E25EFD749D}"/>
                </a:ext>
              </a:extLst>
            </p:cNvPr>
            <p:cNvSpPr txBox="1"/>
            <p:nvPr/>
          </p:nvSpPr>
          <p:spPr>
            <a:xfrm>
              <a:off x="575061" y="893083"/>
              <a:ext cx="10585142" cy="1477328"/>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C5FF"/>
                  </a:solidFill>
                  <a:effectLst/>
                  <a:uLnTx/>
                  <a:uFillTx/>
                  <a:latin typeface="Arial" panose="020B0604020202020204"/>
                  <a:ea typeface="+mn-ea"/>
                  <a:cs typeface="+mn-cs"/>
                </a:rPr>
                <a:t>KENS-EAST-1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Shaft 2C, KEC Tunnel, Shaft 1C, Shaft 1C Connection Tunnel, ECC SOE &amp; SC SOE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E33"/>
                  </a:solidFill>
                  <a:effectLst/>
                  <a:uLnTx/>
                  <a:uFillTx/>
                  <a:latin typeface="Arial" panose="020B0604020202020204"/>
                  <a:ea typeface="+mn-ea"/>
                  <a:cs typeface="+mn-cs"/>
                </a:rPr>
                <a:t>KENS-EAST-2</a:t>
              </a:r>
              <a:r>
                <a:rPr kumimoji="0" lang="en-US" sz="1800" b="0" i="0" u="none" strike="noStrike" kern="1200" cap="none" spc="0" normalizeH="0" baseline="0" noProof="0" dirty="0">
                  <a:ln>
                    <a:noFill/>
                  </a:ln>
                  <a:solidFill>
                    <a:srgbClr val="00519A"/>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Kensico Site Prep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E29B"/>
                  </a:solidFill>
                  <a:effectLst/>
                  <a:uLnTx/>
                  <a:uFillTx/>
                  <a:latin typeface="Arial" panose="020B0604020202020204"/>
                  <a:ea typeface="+mn-ea"/>
                  <a:cs typeface="+mn-cs"/>
                </a:rPr>
                <a:t>KENS-EAST-3</a:t>
              </a:r>
              <a:r>
                <a:rPr kumimoji="0" lang="en-US" sz="1800" b="0" i="0" u="none" strike="noStrike" kern="1200" cap="none" spc="0" normalizeH="0" baseline="0" noProof="0" dirty="0">
                  <a:ln>
                    <a:noFill/>
                  </a:ln>
                  <a:solidFill>
                    <a:srgbClr val="00519A"/>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UEC, SC, ECC, UEC Shaft &amp; Connection Tunnels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anose="020B0604020202020204"/>
                  <a:ea typeface="+mn-ea"/>
                  <a:cs typeface="+mn-cs"/>
                </a:rPr>
                <a:t>KEC-SS</a:t>
              </a:r>
              <a:r>
                <a:rPr kumimoji="0" lang="en-US" sz="1800" b="0" i="0" u="none" strike="noStrike" kern="1200" cap="none" spc="0" normalizeH="0" baseline="0" noProof="0" dirty="0">
                  <a:ln>
                    <a:noFill/>
                  </a:ln>
                  <a:solidFill>
                    <a:srgbClr val="00519A"/>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Shoreline Stabilization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6518"/>
                  </a:solidFill>
                  <a:effectLst/>
                  <a:uLnTx/>
                  <a:uFillTx/>
                  <a:latin typeface="Arial" panose="020B0604020202020204"/>
                  <a:ea typeface="+mn-ea"/>
                  <a:cs typeface="+mn-cs"/>
                </a:rPr>
                <a:t>KEC-WM</a:t>
              </a:r>
              <a:r>
                <a:rPr kumimoji="0" lang="en-US" sz="1800" b="0" i="0" u="none" strike="noStrike" kern="1200" cap="none" spc="0" normalizeH="0" baseline="0" noProof="0" dirty="0">
                  <a:ln>
                    <a:noFill/>
                  </a:ln>
                  <a:solidFill>
                    <a:srgbClr val="00519A"/>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Wetland Mitigation</a:t>
              </a:r>
            </a:p>
          </p:txBody>
        </p:sp>
        <p:sp>
          <p:nvSpPr>
            <p:cNvPr id="61" name="Rectangle 60">
              <a:extLst>
                <a:ext uri="{FF2B5EF4-FFF2-40B4-BE49-F238E27FC236}">
                  <a16:creationId xmlns:a16="http://schemas.microsoft.com/office/drawing/2014/main" id="{7CD24F88-ABB9-4950-AE0D-399420F19D06}"/>
                </a:ext>
              </a:extLst>
            </p:cNvPr>
            <p:cNvSpPr/>
            <p:nvPr/>
          </p:nvSpPr>
          <p:spPr>
            <a:xfrm>
              <a:off x="620570" y="1240518"/>
              <a:ext cx="4583835" cy="2674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cxnSp>
        <p:nvCxnSpPr>
          <p:cNvPr id="57" name="Straight Connector 56">
            <a:extLst>
              <a:ext uri="{FF2B5EF4-FFF2-40B4-BE49-F238E27FC236}">
                <a16:creationId xmlns:a16="http://schemas.microsoft.com/office/drawing/2014/main" id="{3B547B9F-EF95-4948-A957-1C1B2D36F8C3}"/>
              </a:ext>
            </a:extLst>
          </p:cNvPr>
          <p:cNvCxnSpPr>
            <a:cxnSpLocks/>
          </p:cNvCxnSpPr>
          <p:nvPr/>
        </p:nvCxnSpPr>
        <p:spPr>
          <a:xfrm flipH="1">
            <a:off x="9105838" y="3924870"/>
            <a:ext cx="5529" cy="86823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20D8342-C317-47B9-A406-639B0DD08990}"/>
              </a:ext>
            </a:extLst>
          </p:cNvPr>
          <p:cNvSpPr txBox="1"/>
          <p:nvPr/>
        </p:nvSpPr>
        <p:spPr>
          <a:xfrm>
            <a:off x="6500573" y="2052817"/>
            <a:ext cx="2005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a:ea typeface="+mn-ea"/>
                <a:cs typeface="+mn-cs"/>
              </a:rPr>
              <a:t>Other Contracts:</a:t>
            </a:r>
          </a:p>
        </p:txBody>
      </p:sp>
      <p:sp>
        <p:nvSpPr>
          <p:cNvPr id="59" name="TextBox 58">
            <a:extLst>
              <a:ext uri="{FF2B5EF4-FFF2-40B4-BE49-F238E27FC236}">
                <a16:creationId xmlns:a16="http://schemas.microsoft.com/office/drawing/2014/main" id="{C77DA7FA-2FED-4B28-95AE-17741F76915B}"/>
              </a:ext>
            </a:extLst>
          </p:cNvPr>
          <p:cNvSpPr txBox="1"/>
          <p:nvPr/>
        </p:nvSpPr>
        <p:spPr>
          <a:xfrm>
            <a:off x="8358686" y="1938633"/>
            <a:ext cx="331796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a:ea typeface="+mn-ea"/>
                <a:cs typeface="+mn-cs"/>
              </a:rPr>
              <a:t>CRO-624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800" b="0"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Kensico</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Lab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a:ea typeface="+mn-ea"/>
                <a:cs typeface="+mn-cs"/>
              </a:rPr>
              <a:t>CRO-557</a:t>
            </a:r>
            <a:r>
              <a:rPr kumimoji="0" lang="en-US" sz="1800" b="0"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800" b="0" i="0" u="none" strike="noStrike" kern="1200" cap="none" spc="0" normalizeH="0" baseline="0" noProof="0" dirty="0">
                <a:ln>
                  <a:noFill/>
                </a:ln>
                <a:solidFill>
                  <a:srgbClr val="00B0F0"/>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Waterfowl 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3" name="Rectangle 62">
            <a:extLst>
              <a:ext uri="{FF2B5EF4-FFF2-40B4-BE49-F238E27FC236}">
                <a16:creationId xmlns:a16="http://schemas.microsoft.com/office/drawing/2014/main" id="{800817BD-F440-84C1-58ED-07A119F43921}"/>
              </a:ext>
            </a:extLst>
          </p:cNvPr>
          <p:cNvSpPr/>
          <p:nvPr/>
        </p:nvSpPr>
        <p:spPr bwMode="auto">
          <a:xfrm>
            <a:off x="9043242" y="3608553"/>
            <a:ext cx="84138" cy="79365"/>
          </a:xfrm>
          <a:prstGeom prst="rect">
            <a:avLst/>
          </a:prstGeom>
          <a:solidFill>
            <a:srgbClr val="70E29B"/>
          </a:solidFill>
          <a:ln w="19050" cap="flat" cmpd="sng" algn="ctr">
            <a:no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62" name="Rectangle 61">
            <a:extLst>
              <a:ext uri="{FF2B5EF4-FFF2-40B4-BE49-F238E27FC236}">
                <a16:creationId xmlns:a16="http://schemas.microsoft.com/office/drawing/2014/main" id="{731A9C68-1D85-3CDD-61B1-CB2705FC2E77}"/>
              </a:ext>
            </a:extLst>
          </p:cNvPr>
          <p:cNvSpPr/>
          <p:nvPr/>
        </p:nvSpPr>
        <p:spPr bwMode="auto">
          <a:xfrm>
            <a:off x="8919258" y="3581970"/>
            <a:ext cx="119578" cy="332872"/>
          </a:xfrm>
          <a:prstGeom prst="rect">
            <a:avLst/>
          </a:prstGeom>
          <a:solidFill>
            <a:srgbClr val="70E19A"/>
          </a:solidFill>
          <a:ln w="12700" cap="flat" cmpd="sng" algn="ctr">
            <a:solidFill>
              <a:schemeClr val="tx1"/>
            </a:solidFill>
            <a:prstDash val="solid"/>
            <a:miter lim="800000"/>
          </a:ln>
          <a:effectLst/>
        </p:spPr>
        <p:txBody>
          <a:bodyPr anchor="ctr"/>
          <a:lstStyle/>
          <a:p>
            <a:pPr marL="0" marR="0" lvl="0" indent="0" algn="ctr" defTabSz="608945" rtl="0" eaLnBrk="1" fontAlgn="auto" latinLnBrk="0" hangingPunct="1">
              <a:lnSpc>
                <a:spcPct val="100000"/>
              </a:lnSpc>
              <a:spcBef>
                <a:spcPts val="0"/>
              </a:spcBef>
              <a:spcAft>
                <a:spcPts val="0"/>
              </a:spcAft>
              <a:buClrTx/>
              <a:buSzTx/>
              <a:buFontTx/>
              <a:buNone/>
              <a:tabLst/>
              <a:defRPr/>
            </a:pPr>
            <a:endParaRPr kumimoji="0" lang="en-US" sz="3193" b="0" i="0" u="none" strike="noStrike" kern="0" cap="none" spc="0" normalizeH="0" baseline="0" noProof="0">
              <a:ln>
                <a:noFill/>
              </a:ln>
              <a:solidFill>
                <a:prstClr val="white"/>
              </a:solidFill>
              <a:effectLst/>
              <a:uLnTx/>
              <a:uFillTx/>
              <a:latin typeface="Times New Roman" panose="02020603050405020304"/>
              <a:ea typeface="+mn-ea"/>
              <a:cs typeface="Times New Roman" panose="02020603050405020304" pitchFamily="18" charset="0"/>
            </a:endParaRPr>
          </a:p>
        </p:txBody>
      </p:sp>
      <p:sp>
        <p:nvSpPr>
          <p:cNvPr id="77" name="TextBox 76">
            <a:extLst>
              <a:ext uri="{FF2B5EF4-FFF2-40B4-BE49-F238E27FC236}">
                <a16:creationId xmlns:a16="http://schemas.microsoft.com/office/drawing/2014/main" id="{E89DFFB2-57A6-02D0-68FA-0BF946D09919}"/>
              </a:ext>
            </a:extLst>
          </p:cNvPr>
          <p:cNvSpPr txBox="1"/>
          <p:nvPr/>
        </p:nvSpPr>
        <p:spPr bwMode="auto">
          <a:xfrm>
            <a:off x="8802894" y="2775727"/>
            <a:ext cx="463925" cy="369332"/>
          </a:xfrm>
          <a:prstGeom prst="rect">
            <a:avLst/>
          </a:prstGeom>
          <a:noFill/>
          <a:ln>
            <a:noFill/>
          </a:ln>
        </p:spPr>
        <p:txBody>
          <a:bodyPr wrap="square" lIns="0" tIns="0" rIns="0" bIns="0">
            <a:spAutoFit/>
          </a:bodyPr>
          <a:lstStyle/>
          <a:p>
            <a:pPr marL="0" marR="0" lvl="0" indent="0" algn="ctr" defTabSz="60894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Times New Roman" panose="02020603050405020304"/>
                <a:ea typeface="+mn-ea"/>
                <a:cs typeface="Times New Roman" panose="02020603050405020304" pitchFamily="18" charset="0"/>
              </a:rPr>
              <a:t>UEC Shaft</a:t>
            </a:r>
          </a:p>
        </p:txBody>
      </p:sp>
      <p:cxnSp>
        <p:nvCxnSpPr>
          <p:cNvPr id="78" name="Straight Arrow Connector 208">
            <a:extLst>
              <a:ext uri="{FF2B5EF4-FFF2-40B4-BE49-F238E27FC236}">
                <a16:creationId xmlns:a16="http://schemas.microsoft.com/office/drawing/2014/main" id="{4C636D70-8C8C-2365-E08E-A9EC6061A086}"/>
              </a:ext>
            </a:extLst>
          </p:cNvPr>
          <p:cNvCxnSpPr>
            <a:cxnSpLocks/>
            <a:stCxn id="77" idx="2"/>
            <a:endCxn id="62" idx="0"/>
          </p:cNvCxnSpPr>
          <p:nvPr/>
        </p:nvCxnSpPr>
        <p:spPr bwMode="auto">
          <a:xfrm flipH="1">
            <a:off x="8979047" y="3145059"/>
            <a:ext cx="55810" cy="436911"/>
          </a:xfrm>
          <a:prstGeom prst="straightConnector1">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54704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6E2A-E2EC-4FFE-8C20-13DE4AA952E6}"/>
              </a:ext>
            </a:extLst>
          </p:cNvPr>
          <p:cNvSpPr>
            <a:spLocks noGrp="1"/>
          </p:cNvSpPr>
          <p:nvPr>
            <p:ph type="ctrTitle"/>
          </p:nvPr>
        </p:nvSpPr>
        <p:spPr/>
        <p:txBody>
          <a:bodyPr/>
          <a:lstStyle/>
          <a:p>
            <a:r>
              <a:rPr lang="en-US" dirty="0"/>
              <a:t>Scope of Work</a:t>
            </a:r>
          </a:p>
        </p:txBody>
      </p:sp>
      <p:sp>
        <p:nvSpPr>
          <p:cNvPr id="3" name="Text Placeholder 2">
            <a:extLst>
              <a:ext uri="{FF2B5EF4-FFF2-40B4-BE49-F238E27FC236}">
                <a16:creationId xmlns:a16="http://schemas.microsoft.com/office/drawing/2014/main" id="{A805573E-B63A-4F22-8B08-F4FEB0C7DCD0}"/>
              </a:ext>
            </a:extLst>
          </p:cNvPr>
          <p:cNvSpPr>
            <a:spLocks noGrp="1"/>
          </p:cNvSpPr>
          <p:nvPr>
            <p:ph type="body" sz="quarter" idx="13"/>
          </p:nvPr>
        </p:nvSpPr>
        <p:spPr/>
        <p:txBody>
          <a:bodyPr/>
          <a:lstStyle/>
          <a:p>
            <a:r>
              <a:rPr lang="en-US" dirty="0"/>
              <a:t>KENS-EAST-2: </a:t>
            </a:r>
            <a:r>
              <a:rPr lang="en-US" dirty="0" err="1"/>
              <a:t>Kensico</a:t>
            </a:r>
            <a:r>
              <a:rPr lang="en-US" dirty="0"/>
              <a:t> Site Preparation</a:t>
            </a:r>
          </a:p>
        </p:txBody>
      </p:sp>
    </p:spTree>
    <p:extLst>
      <p:ext uri="{BB962C8B-B14F-4D97-AF65-F5344CB8AC3E}">
        <p14:creationId xmlns:p14="http://schemas.microsoft.com/office/powerpoint/2010/main" val="3123427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458BA5-D707-4D63-BDDD-26993F388CBC}"/>
              </a:ext>
            </a:extLst>
          </p:cNvPr>
          <p:cNvSpPr/>
          <p:nvPr/>
        </p:nvSpPr>
        <p:spPr>
          <a:xfrm>
            <a:off x="304800" y="619206"/>
            <a:ext cx="6477000" cy="461665"/>
          </a:xfrm>
          <a:prstGeom prst="rect">
            <a:avLst/>
          </a:prstGeom>
        </p:spPr>
        <p:txBody>
          <a:bodyPr wrap="square">
            <a:spAutoFit/>
          </a:bodyPr>
          <a:lstStyle/>
          <a:p>
            <a:pPr>
              <a:spcBef>
                <a:spcPts val="600"/>
              </a:spcBef>
              <a:spcAft>
                <a:spcPts val="600"/>
              </a:spcAft>
            </a:pPr>
            <a:r>
              <a:rPr lang="en-US" sz="2400" b="1" kern="0" dirty="0">
                <a:solidFill>
                  <a:srgbClr val="000000"/>
                </a:solidFill>
              </a:rPr>
              <a:t>KENS-EAST-2 includes:</a:t>
            </a:r>
          </a:p>
        </p:txBody>
      </p:sp>
      <p:sp>
        <p:nvSpPr>
          <p:cNvPr id="10" name="Title 1">
            <a:extLst>
              <a:ext uri="{FF2B5EF4-FFF2-40B4-BE49-F238E27FC236}">
                <a16:creationId xmlns:a16="http://schemas.microsoft.com/office/drawing/2014/main" id="{72571571-53BB-468F-9053-045FA9F331DF}"/>
              </a:ext>
            </a:extLst>
          </p:cNvPr>
          <p:cNvSpPr txBox="1">
            <a:spLocks/>
          </p:cNvSpPr>
          <p:nvPr/>
        </p:nvSpPr>
        <p:spPr bwMode="auto">
          <a:xfrm>
            <a:off x="1071824" y="-20626"/>
            <a:ext cx="10048352"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4800" kern="1200" baseline="0">
                <a:solidFill>
                  <a:schemeClr val="accent1"/>
                </a:solidFill>
                <a:latin typeface="+mj-lt"/>
                <a:ea typeface="+mj-ea"/>
                <a:cs typeface="+mj-cs"/>
              </a:defRPr>
            </a:lvl1pPr>
          </a:lstStyle>
          <a:p>
            <a:r>
              <a:rPr lang="en-US" sz="4000" dirty="0"/>
              <a:t>Scope of Work Overview</a:t>
            </a:r>
          </a:p>
        </p:txBody>
      </p:sp>
      <p:pic>
        <p:nvPicPr>
          <p:cNvPr id="5" name="Picture 4" descr="A picture containing nature&#10;&#10;Description automatically generated">
            <a:extLst>
              <a:ext uri="{FF2B5EF4-FFF2-40B4-BE49-F238E27FC236}">
                <a16:creationId xmlns:a16="http://schemas.microsoft.com/office/drawing/2014/main" id="{2838345E-CEE1-4352-8903-426826324149}"/>
              </a:ext>
            </a:extLst>
          </p:cNvPr>
          <p:cNvPicPr>
            <a:picLocks noChangeAspect="1"/>
          </p:cNvPicPr>
          <p:nvPr/>
        </p:nvPicPr>
        <p:blipFill rotWithShape="1">
          <a:blip r:embed="rId3">
            <a:extLst>
              <a:ext uri="{28A0092B-C50C-407E-A947-70E740481C1C}">
                <a14:useLocalDpi xmlns:a14="http://schemas.microsoft.com/office/drawing/2010/main" val="0"/>
              </a:ext>
            </a:extLst>
          </a:blip>
          <a:srcRect b="6704"/>
          <a:stretch/>
        </p:blipFill>
        <p:spPr>
          <a:xfrm>
            <a:off x="923188" y="1241730"/>
            <a:ext cx="10521766" cy="5387669"/>
          </a:xfrm>
          <a:prstGeom prst="rect">
            <a:avLst/>
          </a:prstGeom>
        </p:spPr>
      </p:pic>
      <p:sp>
        <p:nvSpPr>
          <p:cNvPr id="7" name="Oval 6">
            <a:extLst>
              <a:ext uri="{FF2B5EF4-FFF2-40B4-BE49-F238E27FC236}">
                <a16:creationId xmlns:a16="http://schemas.microsoft.com/office/drawing/2014/main" id="{0E3574EE-C9BA-4854-9E20-402C5310B34A}"/>
              </a:ext>
            </a:extLst>
          </p:cNvPr>
          <p:cNvSpPr>
            <a:spLocks noChangeAspect="1"/>
          </p:cNvSpPr>
          <p:nvPr/>
        </p:nvSpPr>
        <p:spPr>
          <a:xfrm>
            <a:off x="2553714" y="2877956"/>
            <a:ext cx="95823" cy="677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51E23B3-82DD-4621-8647-265A60A05899}"/>
              </a:ext>
            </a:extLst>
          </p:cNvPr>
          <p:cNvSpPr>
            <a:spLocks noChangeAspect="1"/>
          </p:cNvSpPr>
          <p:nvPr/>
        </p:nvSpPr>
        <p:spPr>
          <a:xfrm>
            <a:off x="2553714" y="2512046"/>
            <a:ext cx="95823" cy="677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616F696-C565-40C9-B781-F512005EEACB}"/>
              </a:ext>
            </a:extLst>
          </p:cNvPr>
          <p:cNvSpPr txBox="1"/>
          <p:nvPr/>
        </p:nvSpPr>
        <p:spPr>
          <a:xfrm>
            <a:off x="1692401" y="2222424"/>
            <a:ext cx="1367062" cy="430887"/>
          </a:xfrm>
          <a:prstGeom prst="rect">
            <a:avLst/>
          </a:prstGeom>
          <a:noFill/>
        </p:spPr>
        <p:txBody>
          <a:bodyPr wrap="square" tIns="91440" bIns="91440" rtlCol="0">
            <a:spAutoFit/>
          </a:bodyPr>
          <a:lstStyle/>
          <a:p>
            <a:pPr algn="r"/>
            <a:r>
              <a:rPr lang="en-US" sz="800" b="1" dirty="0">
                <a:solidFill>
                  <a:schemeClr val="bg1"/>
                </a:solidFill>
                <a:latin typeface="Arial" panose="020B0604020202020204" pitchFamily="34" charset="0"/>
                <a:cs typeface="Arial" panose="020B0604020202020204" pitchFamily="34" charset="0"/>
              </a:rPr>
              <a:t>Relocation of Westlake Drive</a:t>
            </a:r>
          </a:p>
        </p:txBody>
      </p:sp>
      <p:sp>
        <p:nvSpPr>
          <p:cNvPr id="16" name="TextBox 15">
            <a:extLst>
              <a:ext uri="{FF2B5EF4-FFF2-40B4-BE49-F238E27FC236}">
                <a16:creationId xmlns:a16="http://schemas.microsoft.com/office/drawing/2014/main" id="{51D365E7-31FC-4580-B7D7-2CF0ED9E0C6C}"/>
              </a:ext>
            </a:extLst>
          </p:cNvPr>
          <p:cNvSpPr txBox="1"/>
          <p:nvPr/>
        </p:nvSpPr>
        <p:spPr>
          <a:xfrm>
            <a:off x="3287025" y="5668297"/>
            <a:ext cx="1306090" cy="228081"/>
          </a:xfrm>
          <a:prstGeom prst="rect">
            <a:avLst/>
          </a:prstGeom>
          <a:noFill/>
        </p:spPr>
        <p:txBody>
          <a:bodyPr wrap="square" tIns="91440" bIns="91440" rtlCol="0">
            <a:spAutoFit/>
          </a:bodyPr>
          <a:lstStyle/>
          <a:p>
            <a:r>
              <a:rPr lang="en-US" sz="800" b="1" dirty="0">
                <a:solidFill>
                  <a:schemeClr val="bg1"/>
                </a:solidFill>
                <a:latin typeface="Arial" panose="020B0604020202020204" pitchFamily="34" charset="0"/>
                <a:cs typeface="Arial" panose="020B0604020202020204" pitchFamily="34" charset="0"/>
              </a:rPr>
              <a:t>Columbus Avenue</a:t>
            </a:r>
          </a:p>
        </p:txBody>
      </p:sp>
      <p:sp>
        <p:nvSpPr>
          <p:cNvPr id="17" name="TextBox 16">
            <a:extLst>
              <a:ext uri="{FF2B5EF4-FFF2-40B4-BE49-F238E27FC236}">
                <a16:creationId xmlns:a16="http://schemas.microsoft.com/office/drawing/2014/main" id="{DF797A21-E06B-4890-8256-BCD21D1470B8}"/>
              </a:ext>
            </a:extLst>
          </p:cNvPr>
          <p:cNvSpPr txBox="1"/>
          <p:nvPr/>
        </p:nvSpPr>
        <p:spPr>
          <a:xfrm>
            <a:off x="860027" y="1914647"/>
            <a:ext cx="1204176" cy="307777"/>
          </a:xfrm>
          <a:prstGeom prst="rect">
            <a:avLst/>
          </a:prstGeom>
          <a:noFill/>
        </p:spPr>
        <p:txBody>
          <a:bodyPr wrap="none" tIns="91440" bIns="91440" rtlCol="0">
            <a:spAutoFit/>
          </a:bodyPr>
          <a:lstStyle/>
          <a:p>
            <a:r>
              <a:rPr lang="en-US" sz="800" b="1" dirty="0">
                <a:latin typeface="Arial" panose="020B0604020202020204" pitchFamily="34" charset="0"/>
                <a:cs typeface="Arial" panose="020B0604020202020204" pitchFamily="34" charset="0"/>
              </a:rPr>
              <a:t>Valhalla High School</a:t>
            </a:r>
          </a:p>
        </p:txBody>
      </p:sp>
      <p:sp>
        <p:nvSpPr>
          <p:cNvPr id="18" name="TextBox 17">
            <a:extLst>
              <a:ext uri="{FF2B5EF4-FFF2-40B4-BE49-F238E27FC236}">
                <a16:creationId xmlns:a16="http://schemas.microsoft.com/office/drawing/2014/main" id="{E303B3B6-A8FD-45E4-8EE9-1F3BFD76DB1F}"/>
              </a:ext>
            </a:extLst>
          </p:cNvPr>
          <p:cNvSpPr txBox="1"/>
          <p:nvPr/>
        </p:nvSpPr>
        <p:spPr>
          <a:xfrm rot="19188647">
            <a:off x="10665117" y="3983863"/>
            <a:ext cx="814730" cy="314700"/>
          </a:xfrm>
          <a:prstGeom prst="rect">
            <a:avLst/>
          </a:prstGeom>
          <a:noFill/>
        </p:spPr>
        <p:txBody>
          <a:bodyPr wrap="square" tIns="91440" bIns="91440" rtlCol="0">
            <a:spAutoFit/>
          </a:bodyPr>
          <a:lstStyle/>
          <a:p>
            <a:r>
              <a:rPr lang="en-US" sz="800" b="1" dirty="0">
                <a:solidFill>
                  <a:schemeClr val="bg1"/>
                </a:solidFill>
                <a:latin typeface="Arial" panose="020B0604020202020204" pitchFamily="34" charset="0"/>
                <a:cs typeface="Arial" panose="020B0604020202020204" pitchFamily="34" charset="0"/>
              </a:rPr>
              <a:t>W. Westlake Drive</a:t>
            </a:r>
          </a:p>
        </p:txBody>
      </p:sp>
      <p:sp>
        <p:nvSpPr>
          <p:cNvPr id="19" name="TextBox 18">
            <a:extLst>
              <a:ext uri="{FF2B5EF4-FFF2-40B4-BE49-F238E27FC236}">
                <a16:creationId xmlns:a16="http://schemas.microsoft.com/office/drawing/2014/main" id="{CBD9C6A9-7971-479F-8A2D-AB1B70C5DB45}"/>
              </a:ext>
            </a:extLst>
          </p:cNvPr>
          <p:cNvSpPr txBox="1"/>
          <p:nvPr/>
        </p:nvSpPr>
        <p:spPr>
          <a:xfrm>
            <a:off x="9568032" y="1689816"/>
            <a:ext cx="1090363" cy="307777"/>
          </a:xfrm>
          <a:prstGeom prst="rect">
            <a:avLst/>
          </a:prstGeom>
          <a:noFill/>
        </p:spPr>
        <p:txBody>
          <a:bodyPr wrap="none" tIns="91440" bIns="91440" rtlCol="0">
            <a:spAutoFit/>
          </a:bodyPr>
          <a:lstStyle/>
          <a:p>
            <a:r>
              <a:rPr lang="en-US" sz="800" b="1" dirty="0">
                <a:latin typeface="Arial" panose="020B0604020202020204" pitchFamily="34" charset="0"/>
                <a:cs typeface="Arial" panose="020B0604020202020204" pitchFamily="34" charset="0"/>
              </a:rPr>
              <a:t>Kensico Reservoir</a:t>
            </a:r>
          </a:p>
        </p:txBody>
      </p:sp>
      <p:sp>
        <p:nvSpPr>
          <p:cNvPr id="20" name="TextBox 19">
            <a:extLst>
              <a:ext uri="{FF2B5EF4-FFF2-40B4-BE49-F238E27FC236}">
                <a16:creationId xmlns:a16="http://schemas.microsoft.com/office/drawing/2014/main" id="{DFF39F2A-18C6-4A4C-975D-86C565C54272}"/>
              </a:ext>
            </a:extLst>
          </p:cNvPr>
          <p:cNvSpPr txBox="1"/>
          <p:nvPr/>
        </p:nvSpPr>
        <p:spPr>
          <a:xfrm rot="18005388">
            <a:off x="1635331" y="4725364"/>
            <a:ext cx="1066989" cy="322528"/>
          </a:xfrm>
          <a:prstGeom prst="rect">
            <a:avLst/>
          </a:prstGeom>
          <a:noFill/>
        </p:spPr>
        <p:txBody>
          <a:bodyPr wrap="none" tIns="91440" bIns="91440" rtlCol="0">
            <a:spAutoFit/>
          </a:bodyPr>
          <a:lstStyle/>
          <a:p>
            <a:r>
              <a:rPr lang="en-US" sz="800" b="1" dirty="0">
                <a:solidFill>
                  <a:schemeClr val="bg1"/>
                </a:solidFill>
                <a:latin typeface="Arial" panose="020B0604020202020204" pitchFamily="34" charset="0"/>
                <a:cs typeface="Arial" panose="020B0604020202020204" pitchFamily="34" charset="0"/>
              </a:rPr>
              <a:t>Relocated Westlake Drive</a:t>
            </a:r>
          </a:p>
        </p:txBody>
      </p:sp>
      <p:sp>
        <p:nvSpPr>
          <p:cNvPr id="21" name="TextBox 20">
            <a:extLst>
              <a:ext uri="{FF2B5EF4-FFF2-40B4-BE49-F238E27FC236}">
                <a16:creationId xmlns:a16="http://schemas.microsoft.com/office/drawing/2014/main" id="{FD6F752E-340C-4FFC-A7F2-FEC876C17A93}"/>
              </a:ext>
            </a:extLst>
          </p:cNvPr>
          <p:cNvSpPr txBox="1"/>
          <p:nvPr/>
        </p:nvSpPr>
        <p:spPr>
          <a:xfrm rot="16759567">
            <a:off x="6073746" y="4356133"/>
            <a:ext cx="947695" cy="307777"/>
          </a:xfrm>
          <a:prstGeom prst="rect">
            <a:avLst/>
          </a:prstGeom>
          <a:noFill/>
        </p:spPr>
        <p:txBody>
          <a:bodyPr wrap="none" tIns="91440" bIns="91440" rtlCol="0">
            <a:spAutoFit/>
          </a:bodyPr>
          <a:lstStyle/>
          <a:p>
            <a:r>
              <a:rPr lang="en-US" sz="800" b="1" dirty="0">
                <a:solidFill>
                  <a:schemeClr val="bg1"/>
                </a:solidFill>
                <a:latin typeface="Arial" panose="020B0604020202020204" pitchFamily="34" charset="0"/>
                <a:cs typeface="Arial" panose="020B0604020202020204" pitchFamily="34" charset="0"/>
              </a:rPr>
              <a:t>Westlake Drive</a:t>
            </a:r>
          </a:p>
        </p:txBody>
      </p:sp>
      <p:sp>
        <p:nvSpPr>
          <p:cNvPr id="22" name="TextBox 21">
            <a:extLst>
              <a:ext uri="{FF2B5EF4-FFF2-40B4-BE49-F238E27FC236}">
                <a16:creationId xmlns:a16="http://schemas.microsoft.com/office/drawing/2014/main" id="{B5AE29E9-4BDF-40DF-BDAC-A644AD5B0A5A}"/>
              </a:ext>
            </a:extLst>
          </p:cNvPr>
          <p:cNvSpPr txBox="1"/>
          <p:nvPr/>
        </p:nvSpPr>
        <p:spPr>
          <a:xfrm rot="20152121">
            <a:off x="2700812" y="4395982"/>
            <a:ext cx="875528" cy="228081"/>
          </a:xfrm>
          <a:prstGeom prst="rect">
            <a:avLst/>
          </a:prstGeom>
          <a:noFill/>
        </p:spPr>
        <p:txBody>
          <a:bodyPr wrap="none" tIns="91440" bIns="91440" rtlCol="0">
            <a:spAutoFit/>
          </a:bodyPr>
          <a:lstStyle/>
          <a:p>
            <a:r>
              <a:rPr lang="en-US" sz="800" b="1" dirty="0">
                <a:solidFill>
                  <a:schemeClr val="bg1"/>
                </a:solidFill>
                <a:latin typeface="Arial" panose="020B0604020202020204" pitchFamily="34" charset="0"/>
                <a:cs typeface="Arial" panose="020B0604020202020204" pitchFamily="34" charset="0"/>
              </a:rPr>
              <a:t>Aerator Road</a:t>
            </a:r>
          </a:p>
        </p:txBody>
      </p:sp>
      <p:sp>
        <p:nvSpPr>
          <p:cNvPr id="23" name="TextBox 22">
            <a:extLst>
              <a:ext uri="{FF2B5EF4-FFF2-40B4-BE49-F238E27FC236}">
                <a16:creationId xmlns:a16="http://schemas.microsoft.com/office/drawing/2014/main" id="{6C9D4955-5E59-46F9-BAE1-B5ACB029B36B}"/>
              </a:ext>
            </a:extLst>
          </p:cNvPr>
          <p:cNvSpPr txBox="1"/>
          <p:nvPr/>
        </p:nvSpPr>
        <p:spPr>
          <a:xfrm>
            <a:off x="1102860" y="3858264"/>
            <a:ext cx="994965" cy="430887"/>
          </a:xfrm>
          <a:prstGeom prst="rect">
            <a:avLst/>
          </a:prstGeom>
          <a:noFill/>
        </p:spPr>
        <p:txBody>
          <a:bodyPr wrap="square" tIns="91440" bIns="91440" rtlCol="0">
            <a:spAutoFit/>
          </a:bodyPr>
          <a:lstStyle/>
          <a:p>
            <a:r>
              <a:rPr lang="en-US" sz="800" b="1" dirty="0">
                <a:solidFill>
                  <a:schemeClr val="bg1"/>
                </a:solidFill>
                <a:latin typeface="Arial" panose="020B0604020202020204" pitchFamily="34" charset="0"/>
                <a:cs typeface="Arial" panose="020B0604020202020204" pitchFamily="34" charset="0"/>
              </a:rPr>
              <a:t>Construction of Parking Lot</a:t>
            </a:r>
          </a:p>
        </p:txBody>
      </p:sp>
      <p:sp>
        <p:nvSpPr>
          <p:cNvPr id="24" name="TextBox 23">
            <a:extLst>
              <a:ext uri="{FF2B5EF4-FFF2-40B4-BE49-F238E27FC236}">
                <a16:creationId xmlns:a16="http://schemas.microsoft.com/office/drawing/2014/main" id="{5EFD1338-4403-401A-A273-5B534DB179C4}"/>
              </a:ext>
            </a:extLst>
          </p:cNvPr>
          <p:cNvSpPr txBox="1"/>
          <p:nvPr/>
        </p:nvSpPr>
        <p:spPr>
          <a:xfrm>
            <a:off x="5923487" y="1767913"/>
            <a:ext cx="1409484" cy="307777"/>
          </a:xfrm>
          <a:prstGeom prst="rect">
            <a:avLst/>
          </a:prstGeom>
          <a:noFill/>
        </p:spPr>
        <p:txBody>
          <a:bodyPr wrap="square" tIns="91440" bIns="91440" rtlCol="0">
            <a:spAutoFit/>
          </a:bodyPr>
          <a:lstStyle/>
          <a:p>
            <a:r>
              <a:rPr lang="en-US" sz="800" b="1" dirty="0">
                <a:solidFill>
                  <a:schemeClr val="bg1"/>
                </a:solidFill>
                <a:latin typeface="Arial" panose="020B0604020202020204" pitchFamily="34" charset="0"/>
                <a:cs typeface="Arial" panose="020B0604020202020204" pitchFamily="34" charset="0"/>
              </a:rPr>
              <a:t>New Electrical Building </a:t>
            </a:r>
          </a:p>
        </p:txBody>
      </p:sp>
      <p:sp>
        <p:nvSpPr>
          <p:cNvPr id="25" name="TextBox 24">
            <a:extLst>
              <a:ext uri="{FF2B5EF4-FFF2-40B4-BE49-F238E27FC236}">
                <a16:creationId xmlns:a16="http://schemas.microsoft.com/office/drawing/2014/main" id="{E1EDD5F9-114C-48E5-85B9-74B7591663EA}"/>
              </a:ext>
            </a:extLst>
          </p:cNvPr>
          <p:cNvSpPr txBox="1"/>
          <p:nvPr/>
        </p:nvSpPr>
        <p:spPr>
          <a:xfrm rot="18711856">
            <a:off x="8851070" y="4133354"/>
            <a:ext cx="1918722" cy="307777"/>
          </a:xfrm>
          <a:prstGeom prst="rect">
            <a:avLst/>
          </a:prstGeom>
          <a:noFill/>
        </p:spPr>
        <p:txBody>
          <a:bodyPr wrap="square" tIns="91440" bIns="91440" rtlCol="0">
            <a:spAutoFit/>
          </a:bodyPr>
          <a:lstStyle/>
          <a:p>
            <a:r>
              <a:rPr lang="en-US" sz="800" b="1" dirty="0">
                <a:solidFill>
                  <a:schemeClr val="bg1"/>
                </a:solidFill>
                <a:latin typeface="Arial" panose="020B0604020202020204" pitchFamily="34" charset="0"/>
                <a:cs typeface="Arial" panose="020B0604020202020204" pitchFamily="34" charset="0"/>
              </a:rPr>
              <a:t>New Operations Entrance</a:t>
            </a:r>
          </a:p>
        </p:txBody>
      </p:sp>
      <p:pic>
        <p:nvPicPr>
          <p:cNvPr id="26" name="Picture 25">
            <a:extLst>
              <a:ext uri="{FF2B5EF4-FFF2-40B4-BE49-F238E27FC236}">
                <a16:creationId xmlns:a16="http://schemas.microsoft.com/office/drawing/2014/main" id="{F8C2F499-7650-4194-ACA0-4C2EB370BE30}"/>
              </a:ext>
            </a:extLst>
          </p:cNvPr>
          <p:cNvPicPr>
            <a:picLocks noChangeAspect="1"/>
          </p:cNvPicPr>
          <p:nvPr/>
        </p:nvPicPr>
        <p:blipFill>
          <a:blip r:embed="rId4"/>
          <a:stretch>
            <a:fillRect/>
          </a:stretch>
        </p:blipFill>
        <p:spPr>
          <a:xfrm rot="16200000">
            <a:off x="10670934" y="1035268"/>
            <a:ext cx="825004" cy="845527"/>
          </a:xfrm>
          <a:prstGeom prst="rect">
            <a:avLst/>
          </a:prstGeom>
        </p:spPr>
      </p:pic>
      <p:sp>
        <p:nvSpPr>
          <p:cNvPr id="29" name="Freeform: Shape 28">
            <a:extLst>
              <a:ext uri="{FF2B5EF4-FFF2-40B4-BE49-F238E27FC236}">
                <a16:creationId xmlns:a16="http://schemas.microsoft.com/office/drawing/2014/main" id="{B6A4D2FB-CF7C-47D1-870C-892CA177C670}"/>
              </a:ext>
            </a:extLst>
          </p:cNvPr>
          <p:cNvSpPr/>
          <p:nvPr/>
        </p:nvSpPr>
        <p:spPr>
          <a:xfrm>
            <a:off x="1922429" y="2020072"/>
            <a:ext cx="4850832" cy="3567288"/>
          </a:xfrm>
          <a:custGeom>
            <a:avLst/>
            <a:gdLst>
              <a:gd name="connsiteX0" fmla="*/ 19050 w 3648075"/>
              <a:gd name="connsiteY0" fmla="*/ 1933575 h 1933575"/>
              <a:gd name="connsiteX1" fmla="*/ 0 w 3648075"/>
              <a:gd name="connsiteY1" fmla="*/ 1714500 h 1933575"/>
              <a:gd name="connsiteX2" fmla="*/ 180975 w 3648075"/>
              <a:gd name="connsiteY2" fmla="*/ 1733550 h 1933575"/>
              <a:gd name="connsiteX3" fmla="*/ 495300 w 3648075"/>
              <a:gd name="connsiteY3" fmla="*/ 1524000 h 1933575"/>
              <a:gd name="connsiteX4" fmla="*/ 590550 w 3648075"/>
              <a:gd name="connsiteY4" fmla="*/ 1666875 h 1933575"/>
              <a:gd name="connsiteX5" fmla="*/ 1171575 w 3648075"/>
              <a:gd name="connsiteY5" fmla="*/ 1676400 h 1933575"/>
              <a:gd name="connsiteX6" fmla="*/ 1781175 w 3648075"/>
              <a:gd name="connsiteY6" fmla="*/ 1562100 h 1933575"/>
              <a:gd name="connsiteX7" fmla="*/ 2171700 w 3648075"/>
              <a:gd name="connsiteY7" fmla="*/ 1190625 h 1933575"/>
              <a:gd name="connsiteX8" fmla="*/ 2571750 w 3648075"/>
              <a:gd name="connsiteY8" fmla="*/ 952500 h 1933575"/>
              <a:gd name="connsiteX9" fmla="*/ 3152775 w 3648075"/>
              <a:gd name="connsiteY9" fmla="*/ 523875 h 1933575"/>
              <a:gd name="connsiteX10" fmla="*/ 3343275 w 3648075"/>
              <a:gd name="connsiteY10" fmla="*/ 333375 h 1933575"/>
              <a:gd name="connsiteX11" fmla="*/ 3495675 w 3648075"/>
              <a:gd name="connsiteY11" fmla="*/ 0 h 1933575"/>
              <a:gd name="connsiteX12" fmla="*/ 3648075 w 3648075"/>
              <a:gd name="connsiteY12" fmla="*/ 19050 h 1933575"/>
              <a:gd name="connsiteX13" fmla="*/ 3267075 w 3648075"/>
              <a:gd name="connsiteY13" fmla="*/ 1924050 h 1933575"/>
              <a:gd name="connsiteX14" fmla="*/ 19050 w 3648075"/>
              <a:gd name="connsiteY14" fmla="*/ 1933575 h 1933575"/>
              <a:gd name="connsiteX0" fmla="*/ 0 w 4936475"/>
              <a:gd name="connsiteY0" fmla="*/ 2053829 h 2053829"/>
              <a:gd name="connsiteX1" fmla="*/ 1288400 w 4936475"/>
              <a:gd name="connsiteY1" fmla="*/ 1714500 h 2053829"/>
              <a:gd name="connsiteX2" fmla="*/ 1469375 w 4936475"/>
              <a:gd name="connsiteY2" fmla="*/ 1733550 h 2053829"/>
              <a:gd name="connsiteX3" fmla="*/ 1783700 w 4936475"/>
              <a:gd name="connsiteY3" fmla="*/ 1524000 h 2053829"/>
              <a:gd name="connsiteX4" fmla="*/ 1878950 w 4936475"/>
              <a:gd name="connsiteY4" fmla="*/ 1666875 h 2053829"/>
              <a:gd name="connsiteX5" fmla="*/ 2459975 w 4936475"/>
              <a:gd name="connsiteY5" fmla="*/ 1676400 h 2053829"/>
              <a:gd name="connsiteX6" fmla="*/ 3069575 w 4936475"/>
              <a:gd name="connsiteY6" fmla="*/ 1562100 h 2053829"/>
              <a:gd name="connsiteX7" fmla="*/ 3460100 w 4936475"/>
              <a:gd name="connsiteY7" fmla="*/ 1190625 h 2053829"/>
              <a:gd name="connsiteX8" fmla="*/ 3860150 w 4936475"/>
              <a:gd name="connsiteY8" fmla="*/ 952500 h 2053829"/>
              <a:gd name="connsiteX9" fmla="*/ 4441175 w 4936475"/>
              <a:gd name="connsiteY9" fmla="*/ 523875 h 2053829"/>
              <a:gd name="connsiteX10" fmla="*/ 4631675 w 4936475"/>
              <a:gd name="connsiteY10" fmla="*/ 333375 h 2053829"/>
              <a:gd name="connsiteX11" fmla="*/ 4784075 w 4936475"/>
              <a:gd name="connsiteY11" fmla="*/ 0 h 2053829"/>
              <a:gd name="connsiteX12" fmla="*/ 4936475 w 4936475"/>
              <a:gd name="connsiteY12" fmla="*/ 19050 h 2053829"/>
              <a:gd name="connsiteX13" fmla="*/ 4555475 w 4936475"/>
              <a:gd name="connsiteY13" fmla="*/ 1924050 h 2053829"/>
              <a:gd name="connsiteX14" fmla="*/ 0 w 4936475"/>
              <a:gd name="connsiteY14" fmla="*/ 2053829 h 2053829"/>
              <a:gd name="connsiteX0" fmla="*/ 0 w 4936475"/>
              <a:gd name="connsiteY0" fmla="*/ 2053829 h 2053829"/>
              <a:gd name="connsiteX1" fmla="*/ 148572 w 4936475"/>
              <a:gd name="connsiteY1" fmla="*/ 1465403 h 2053829"/>
              <a:gd name="connsiteX2" fmla="*/ 1469375 w 4936475"/>
              <a:gd name="connsiteY2" fmla="*/ 1733550 h 2053829"/>
              <a:gd name="connsiteX3" fmla="*/ 1783700 w 4936475"/>
              <a:gd name="connsiteY3" fmla="*/ 1524000 h 2053829"/>
              <a:gd name="connsiteX4" fmla="*/ 1878950 w 4936475"/>
              <a:gd name="connsiteY4" fmla="*/ 1666875 h 2053829"/>
              <a:gd name="connsiteX5" fmla="*/ 2459975 w 4936475"/>
              <a:gd name="connsiteY5" fmla="*/ 1676400 h 2053829"/>
              <a:gd name="connsiteX6" fmla="*/ 3069575 w 4936475"/>
              <a:gd name="connsiteY6" fmla="*/ 1562100 h 2053829"/>
              <a:gd name="connsiteX7" fmla="*/ 3460100 w 4936475"/>
              <a:gd name="connsiteY7" fmla="*/ 1190625 h 2053829"/>
              <a:gd name="connsiteX8" fmla="*/ 3860150 w 4936475"/>
              <a:gd name="connsiteY8" fmla="*/ 952500 h 2053829"/>
              <a:gd name="connsiteX9" fmla="*/ 4441175 w 4936475"/>
              <a:gd name="connsiteY9" fmla="*/ 523875 h 2053829"/>
              <a:gd name="connsiteX10" fmla="*/ 4631675 w 4936475"/>
              <a:gd name="connsiteY10" fmla="*/ 333375 h 2053829"/>
              <a:gd name="connsiteX11" fmla="*/ 4784075 w 4936475"/>
              <a:gd name="connsiteY11" fmla="*/ 0 h 2053829"/>
              <a:gd name="connsiteX12" fmla="*/ 4936475 w 4936475"/>
              <a:gd name="connsiteY12" fmla="*/ 19050 h 2053829"/>
              <a:gd name="connsiteX13" fmla="*/ 4555475 w 4936475"/>
              <a:gd name="connsiteY13" fmla="*/ 1924050 h 2053829"/>
              <a:gd name="connsiteX14" fmla="*/ 0 w 4936475"/>
              <a:gd name="connsiteY14" fmla="*/ 2053829 h 2053829"/>
              <a:gd name="connsiteX0" fmla="*/ 0 w 4936475"/>
              <a:gd name="connsiteY0" fmla="*/ 2053829 h 2053829"/>
              <a:gd name="connsiteX1" fmla="*/ 148572 w 4936475"/>
              <a:gd name="connsiteY1" fmla="*/ 1465403 h 2053829"/>
              <a:gd name="connsiteX2" fmla="*/ 564217 w 4936475"/>
              <a:gd name="connsiteY2" fmla="*/ 1226765 h 2053829"/>
              <a:gd name="connsiteX3" fmla="*/ 1783700 w 4936475"/>
              <a:gd name="connsiteY3" fmla="*/ 1524000 h 2053829"/>
              <a:gd name="connsiteX4" fmla="*/ 1878950 w 4936475"/>
              <a:gd name="connsiteY4" fmla="*/ 1666875 h 2053829"/>
              <a:gd name="connsiteX5" fmla="*/ 2459975 w 4936475"/>
              <a:gd name="connsiteY5" fmla="*/ 1676400 h 2053829"/>
              <a:gd name="connsiteX6" fmla="*/ 3069575 w 4936475"/>
              <a:gd name="connsiteY6" fmla="*/ 1562100 h 2053829"/>
              <a:gd name="connsiteX7" fmla="*/ 3460100 w 4936475"/>
              <a:gd name="connsiteY7" fmla="*/ 1190625 h 2053829"/>
              <a:gd name="connsiteX8" fmla="*/ 3860150 w 4936475"/>
              <a:gd name="connsiteY8" fmla="*/ 952500 h 2053829"/>
              <a:gd name="connsiteX9" fmla="*/ 4441175 w 4936475"/>
              <a:gd name="connsiteY9" fmla="*/ 523875 h 2053829"/>
              <a:gd name="connsiteX10" fmla="*/ 4631675 w 4936475"/>
              <a:gd name="connsiteY10" fmla="*/ 333375 h 2053829"/>
              <a:gd name="connsiteX11" fmla="*/ 4784075 w 4936475"/>
              <a:gd name="connsiteY11" fmla="*/ 0 h 2053829"/>
              <a:gd name="connsiteX12" fmla="*/ 4936475 w 4936475"/>
              <a:gd name="connsiteY12" fmla="*/ 19050 h 2053829"/>
              <a:gd name="connsiteX13" fmla="*/ 4555475 w 4936475"/>
              <a:gd name="connsiteY13" fmla="*/ 1924050 h 2053829"/>
              <a:gd name="connsiteX14" fmla="*/ 0 w 4936475"/>
              <a:gd name="connsiteY14" fmla="*/ 2053829 h 2053829"/>
              <a:gd name="connsiteX0" fmla="*/ 0 w 4936475"/>
              <a:gd name="connsiteY0" fmla="*/ 2053829 h 2053829"/>
              <a:gd name="connsiteX1" fmla="*/ 148572 w 4936475"/>
              <a:gd name="connsiteY1" fmla="*/ 1465403 h 2053829"/>
              <a:gd name="connsiteX2" fmla="*/ 564217 w 4936475"/>
              <a:gd name="connsiteY2" fmla="*/ 1226765 h 2053829"/>
              <a:gd name="connsiteX3" fmla="*/ 526537 w 4936475"/>
              <a:gd name="connsiteY3" fmla="*/ 1085932 h 2053829"/>
              <a:gd name="connsiteX4" fmla="*/ 1878950 w 4936475"/>
              <a:gd name="connsiteY4" fmla="*/ 1666875 h 2053829"/>
              <a:gd name="connsiteX5" fmla="*/ 2459975 w 4936475"/>
              <a:gd name="connsiteY5" fmla="*/ 1676400 h 2053829"/>
              <a:gd name="connsiteX6" fmla="*/ 3069575 w 4936475"/>
              <a:gd name="connsiteY6" fmla="*/ 1562100 h 2053829"/>
              <a:gd name="connsiteX7" fmla="*/ 3460100 w 4936475"/>
              <a:gd name="connsiteY7" fmla="*/ 1190625 h 2053829"/>
              <a:gd name="connsiteX8" fmla="*/ 3860150 w 4936475"/>
              <a:gd name="connsiteY8" fmla="*/ 952500 h 2053829"/>
              <a:gd name="connsiteX9" fmla="*/ 4441175 w 4936475"/>
              <a:gd name="connsiteY9" fmla="*/ 523875 h 2053829"/>
              <a:gd name="connsiteX10" fmla="*/ 4631675 w 4936475"/>
              <a:gd name="connsiteY10" fmla="*/ 333375 h 2053829"/>
              <a:gd name="connsiteX11" fmla="*/ 4784075 w 4936475"/>
              <a:gd name="connsiteY11" fmla="*/ 0 h 2053829"/>
              <a:gd name="connsiteX12" fmla="*/ 4936475 w 4936475"/>
              <a:gd name="connsiteY12" fmla="*/ 19050 h 2053829"/>
              <a:gd name="connsiteX13" fmla="*/ 4555475 w 4936475"/>
              <a:gd name="connsiteY13" fmla="*/ 1924050 h 2053829"/>
              <a:gd name="connsiteX14" fmla="*/ 0 w 4936475"/>
              <a:gd name="connsiteY14" fmla="*/ 2053829 h 2053829"/>
              <a:gd name="connsiteX0" fmla="*/ 0 w 4936475"/>
              <a:gd name="connsiteY0" fmla="*/ 2053829 h 2053829"/>
              <a:gd name="connsiteX1" fmla="*/ 148572 w 4936475"/>
              <a:gd name="connsiteY1" fmla="*/ 1465403 h 2053829"/>
              <a:gd name="connsiteX2" fmla="*/ 564217 w 4936475"/>
              <a:gd name="connsiteY2" fmla="*/ 1226765 h 2053829"/>
              <a:gd name="connsiteX3" fmla="*/ 526537 w 4936475"/>
              <a:gd name="connsiteY3" fmla="*/ 1085932 h 2053829"/>
              <a:gd name="connsiteX4" fmla="*/ 236257 w 4936475"/>
              <a:gd name="connsiteY4" fmla="*/ 1263165 h 2053829"/>
              <a:gd name="connsiteX5" fmla="*/ 2459975 w 4936475"/>
              <a:gd name="connsiteY5" fmla="*/ 1676400 h 2053829"/>
              <a:gd name="connsiteX6" fmla="*/ 3069575 w 4936475"/>
              <a:gd name="connsiteY6" fmla="*/ 1562100 h 2053829"/>
              <a:gd name="connsiteX7" fmla="*/ 3460100 w 4936475"/>
              <a:gd name="connsiteY7" fmla="*/ 1190625 h 2053829"/>
              <a:gd name="connsiteX8" fmla="*/ 3860150 w 4936475"/>
              <a:gd name="connsiteY8" fmla="*/ 952500 h 2053829"/>
              <a:gd name="connsiteX9" fmla="*/ 4441175 w 4936475"/>
              <a:gd name="connsiteY9" fmla="*/ 523875 h 2053829"/>
              <a:gd name="connsiteX10" fmla="*/ 4631675 w 4936475"/>
              <a:gd name="connsiteY10" fmla="*/ 333375 h 2053829"/>
              <a:gd name="connsiteX11" fmla="*/ 4784075 w 4936475"/>
              <a:gd name="connsiteY11" fmla="*/ 0 h 2053829"/>
              <a:gd name="connsiteX12" fmla="*/ 4936475 w 4936475"/>
              <a:gd name="connsiteY12" fmla="*/ 19050 h 2053829"/>
              <a:gd name="connsiteX13" fmla="*/ 4555475 w 4936475"/>
              <a:gd name="connsiteY13" fmla="*/ 1924050 h 2053829"/>
              <a:gd name="connsiteX14" fmla="*/ 0 w 4936475"/>
              <a:gd name="connsiteY14" fmla="*/ 2053829 h 2053829"/>
              <a:gd name="connsiteX0" fmla="*/ 0 w 4936475"/>
              <a:gd name="connsiteY0" fmla="*/ 2730972 h 2730972"/>
              <a:gd name="connsiteX1" fmla="*/ 148572 w 4936475"/>
              <a:gd name="connsiteY1" fmla="*/ 2142546 h 2730972"/>
              <a:gd name="connsiteX2" fmla="*/ 564217 w 4936475"/>
              <a:gd name="connsiteY2" fmla="*/ 1903908 h 2730972"/>
              <a:gd name="connsiteX3" fmla="*/ 526537 w 4936475"/>
              <a:gd name="connsiteY3" fmla="*/ 1763075 h 2730972"/>
              <a:gd name="connsiteX4" fmla="*/ 236257 w 4936475"/>
              <a:gd name="connsiteY4" fmla="*/ 1940308 h 2730972"/>
              <a:gd name="connsiteX5" fmla="*/ 1663772 w 4936475"/>
              <a:gd name="connsiteY5" fmla="*/ 0 h 2730972"/>
              <a:gd name="connsiteX6" fmla="*/ 3069575 w 4936475"/>
              <a:gd name="connsiteY6" fmla="*/ 2239243 h 2730972"/>
              <a:gd name="connsiteX7" fmla="*/ 3460100 w 4936475"/>
              <a:gd name="connsiteY7" fmla="*/ 1867768 h 2730972"/>
              <a:gd name="connsiteX8" fmla="*/ 3860150 w 4936475"/>
              <a:gd name="connsiteY8" fmla="*/ 1629643 h 2730972"/>
              <a:gd name="connsiteX9" fmla="*/ 4441175 w 4936475"/>
              <a:gd name="connsiteY9" fmla="*/ 1201018 h 2730972"/>
              <a:gd name="connsiteX10" fmla="*/ 4631675 w 4936475"/>
              <a:gd name="connsiteY10" fmla="*/ 1010518 h 2730972"/>
              <a:gd name="connsiteX11" fmla="*/ 4784075 w 4936475"/>
              <a:gd name="connsiteY11" fmla="*/ 677143 h 2730972"/>
              <a:gd name="connsiteX12" fmla="*/ 4936475 w 4936475"/>
              <a:gd name="connsiteY12" fmla="*/ 696193 h 2730972"/>
              <a:gd name="connsiteX13" fmla="*/ 4555475 w 4936475"/>
              <a:gd name="connsiteY13" fmla="*/ 2601193 h 2730972"/>
              <a:gd name="connsiteX14" fmla="*/ 0 w 4936475"/>
              <a:gd name="connsiteY14" fmla="*/ 2730972 h 2730972"/>
              <a:gd name="connsiteX0" fmla="*/ 0 w 4936475"/>
              <a:gd name="connsiteY0" fmla="*/ 2742198 h 2742198"/>
              <a:gd name="connsiteX1" fmla="*/ 148572 w 4936475"/>
              <a:gd name="connsiteY1" fmla="*/ 2153772 h 2742198"/>
              <a:gd name="connsiteX2" fmla="*/ 564217 w 4936475"/>
              <a:gd name="connsiteY2" fmla="*/ 1915134 h 2742198"/>
              <a:gd name="connsiteX3" fmla="*/ 526537 w 4936475"/>
              <a:gd name="connsiteY3" fmla="*/ 1774301 h 2742198"/>
              <a:gd name="connsiteX4" fmla="*/ 236257 w 4936475"/>
              <a:gd name="connsiteY4" fmla="*/ 1951534 h 2742198"/>
              <a:gd name="connsiteX5" fmla="*/ 1663772 w 4936475"/>
              <a:gd name="connsiteY5" fmla="*/ 11226 h 2742198"/>
              <a:gd name="connsiteX6" fmla="*/ 1812411 w 4936475"/>
              <a:gd name="connsiteY6" fmla="*/ 0 h 2742198"/>
              <a:gd name="connsiteX7" fmla="*/ 3460100 w 4936475"/>
              <a:gd name="connsiteY7" fmla="*/ 1878994 h 2742198"/>
              <a:gd name="connsiteX8" fmla="*/ 3860150 w 4936475"/>
              <a:gd name="connsiteY8" fmla="*/ 1640869 h 2742198"/>
              <a:gd name="connsiteX9" fmla="*/ 4441175 w 4936475"/>
              <a:gd name="connsiteY9" fmla="*/ 1212244 h 2742198"/>
              <a:gd name="connsiteX10" fmla="*/ 4631675 w 4936475"/>
              <a:gd name="connsiteY10" fmla="*/ 1021744 h 2742198"/>
              <a:gd name="connsiteX11" fmla="*/ 4784075 w 4936475"/>
              <a:gd name="connsiteY11" fmla="*/ 688369 h 2742198"/>
              <a:gd name="connsiteX12" fmla="*/ 4936475 w 4936475"/>
              <a:gd name="connsiteY12" fmla="*/ 707419 h 2742198"/>
              <a:gd name="connsiteX13" fmla="*/ 4555475 w 4936475"/>
              <a:gd name="connsiteY13" fmla="*/ 2612419 h 2742198"/>
              <a:gd name="connsiteX14" fmla="*/ 0 w 4936475"/>
              <a:gd name="connsiteY14" fmla="*/ 2742198 h 2742198"/>
              <a:gd name="connsiteX0" fmla="*/ 0 w 4936475"/>
              <a:gd name="connsiteY0" fmla="*/ 3328411 h 3328411"/>
              <a:gd name="connsiteX1" fmla="*/ 148572 w 4936475"/>
              <a:gd name="connsiteY1" fmla="*/ 2739985 h 3328411"/>
              <a:gd name="connsiteX2" fmla="*/ 564217 w 4936475"/>
              <a:gd name="connsiteY2" fmla="*/ 2501347 h 3328411"/>
              <a:gd name="connsiteX3" fmla="*/ 526537 w 4936475"/>
              <a:gd name="connsiteY3" fmla="*/ 2360514 h 3328411"/>
              <a:gd name="connsiteX4" fmla="*/ 236257 w 4936475"/>
              <a:gd name="connsiteY4" fmla="*/ 2537747 h 3328411"/>
              <a:gd name="connsiteX5" fmla="*/ 1663772 w 4936475"/>
              <a:gd name="connsiteY5" fmla="*/ 597439 h 3328411"/>
              <a:gd name="connsiteX6" fmla="*/ 1812411 w 4936475"/>
              <a:gd name="connsiteY6" fmla="*/ 586213 h 3328411"/>
              <a:gd name="connsiteX7" fmla="*/ 1850930 w 4936475"/>
              <a:gd name="connsiteY7" fmla="*/ 0 h 3328411"/>
              <a:gd name="connsiteX8" fmla="*/ 3860150 w 4936475"/>
              <a:gd name="connsiteY8" fmla="*/ 2227082 h 3328411"/>
              <a:gd name="connsiteX9" fmla="*/ 4441175 w 4936475"/>
              <a:gd name="connsiteY9" fmla="*/ 1798457 h 3328411"/>
              <a:gd name="connsiteX10" fmla="*/ 4631675 w 4936475"/>
              <a:gd name="connsiteY10" fmla="*/ 1607957 h 3328411"/>
              <a:gd name="connsiteX11" fmla="*/ 4784075 w 4936475"/>
              <a:gd name="connsiteY11" fmla="*/ 1274582 h 3328411"/>
              <a:gd name="connsiteX12" fmla="*/ 4936475 w 4936475"/>
              <a:gd name="connsiteY12" fmla="*/ 1293632 h 3328411"/>
              <a:gd name="connsiteX13" fmla="*/ 4555475 w 4936475"/>
              <a:gd name="connsiteY13" fmla="*/ 3198632 h 3328411"/>
              <a:gd name="connsiteX14" fmla="*/ 0 w 4936475"/>
              <a:gd name="connsiteY14" fmla="*/ 3328411 h 3328411"/>
              <a:gd name="connsiteX0" fmla="*/ 0 w 4936475"/>
              <a:gd name="connsiteY0" fmla="*/ 3849994 h 3849994"/>
              <a:gd name="connsiteX1" fmla="*/ 148572 w 4936475"/>
              <a:gd name="connsiteY1" fmla="*/ 3261568 h 3849994"/>
              <a:gd name="connsiteX2" fmla="*/ 564217 w 4936475"/>
              <a:gd name="connsiteY2" fmla="*/ 3022930 h 3849994"/>
              <a:gd name="connsiteX3" fmla="*/ 526537 w 4936475"/>
              <a:gd name="connsiteY3" fmla="*/ 2882097 h 3849994"/>
              <a:gd name="connsiteX4" fmla="*/ 236257 w 4936475"/>
              <a:gd name="connsiteY4" fmla="*/ 3059330 h 3849994"/>
              <a:gd name="connsiteX5" fmla="*/ 1663772 w 4936475"/>
              <a:gd name="connsiteY5" fmla="*/ 1119022 h 3849994"/>
              <a:gd name="connsiteX6" fmla="*/ 1812411 w 4936475"/>
              <a:gd name="connsiteY6" fmla="*/ 1107796 h 3849994"/>
              <a:gd name="connsiteX7" fmla="*/ 1850930 w 4936475"/>
              <a:gd name="connsiteY7" fmla="*/ 521583 h 3849994"/>
              <a:gd name="connsiteX8" fmla="*/ 2116883 w 4936475"/>
              <a:gd name="connsiteY8" fmla="*/ 0 h 3849994"/>
              <a:gd name="connsiteX9" fmla="*/ 4441175 w 4936475"/>
              <a:gd name="connsiteY9" fmla="*/ 2320040 h 3849994"/>
              <a:gd name="connsiteX10" fmla="*/ 4631675 w 4936475"/>
              <a:gd name="connsiteY10" fmla="*/ 2129540 h 3849994"/>
              <a:gd name="connsiteX11" fmla="*/ 4784075 w 4936475"/>
              <a:gd name="connsiteY11" fmla="*/ 1796165 h 3849994"/>
              <a:gd name="connsiteX12" fmla="*/ 4936475 w 4936475"/>
              <a:gd name="connsiteY12" fmla="*/ 1815215 h 3849994"/>
              <a:gd name="connsiteX13" fmla="*/ 4555475 w 4936475"/>
              <a:gd name="connsiteY13" fmla="*/ 3720215 h 3849994"/>
              <a:gd name="connsiteX14" fmla="*/ 0 w 4936475"/>
              <a:gd name="connsiteY14" fmla="*/ 3849994 h 3849994"/>
              <a:gd name="connsiteX0" fmla="*/ 0 w 4936475"/>
              <a:gd name="connsiteY0" fmla="*/ 3849994 h 3849994"/>
              <a:gd name="connsiteX1" fmla="*/ 148572 w 4936475"/>
              <a:gd name="connsiteY1" fmla="*/ 3261568 h 3849994"/>
              <a:gd name="connsiteX2" fmla="*/ 564217 w 4936475"/>
              <a:gd name="connsiteY2" fmla="*/ 3022930 h 3849994"/>
              <a:gd name="connsiteX3" fmla="*/ 526537 w 4936475"/>
              <a:gd name="connsiteY3" fmla="*/ 2882097 h 3849994"/>
              <a:gd name="connsiteX4" fmla="*/ 236257 w 4936475"/>
              <a:gd name="connsiteY4" fmla="*/ 3059330 h 3849994"/>
              <a:gd name="connsiteX5" fmla="*/ 1663772 w 4936475"/>
              <a:gd name="connsiteY5" fmla="*/ 1119022 h 3849994"/>
              <a:gd name="connsiteX6" fmla="*/ 1812411 w 4936475"/>
              <a:gd name="connsiteY6" fmla="*/ 1107796 h 3849994"/>
              <a:gd name="connsiteX7" fmla="*/ 1850930 w 4936475"/>
              <a:gd name="connsiteY7" fmla="*/ 521583 h 3849994"/>
              <a:gd name="connsiteX8" fmla="*/ 2116883 w 4936475"/>
              <a:gd name="connsiteY8" fmla="*/ 0 h 3849994"/>
              <a:gd name="connsiteX9" fmla="*/ 3569542 w 4936475"/>
              <a:gd name="connsiteY9" fmla="*/ 301489 h 3849994"/>
              <a:gd name="connsiteX10" fmla="*/ 4631675 w 4936475"/>
              <a:gd name="connsiteY10" fmla="*/ 2129540 h 3849994"/>
              <a:gd name="connsiteX11" fmla="*/ 4784075 w 4936475"/>
              <a:gd name="connsiteY11" fmla="*/ 1796165 h 3849994"/>
              <a:gd name="connsiteX12" fmla="*/ 4936475 w 4936475"/>
              <a:gd name="connsiteY12" fmla="*/ 1815215 h 3849994"/>
              <a:gd name="connsiteX13" fmla="*/ 4555475 w 4936475"/>
              <a:gd name="connsiteY13" fmla="*/ 3720215 h 3849994"/>
              <a:gd name="connsiteX14" fmla="*/ 0 w 4936475"/>
              <a:gd name="connsiteY14" fmla="*/ 3849994 h 3849994"/>
              <a:gd name="connsiteX0" fmla="*/ 0 w 4936475"/>
              <a:gd name="connsiteY0" fmla="*/ 3849994 h 3849994"/>
              <a:gd name="connsiteX1" fmla="*/ 148572 w 4936475"/>
              <a:gd name="connsiteY1" fmla="*/ 3261568 h 3849994"/>
              <a:gd name="connsiteX2" fmla="*/ 564217 w 4936475"/>
              <a:gd name="connsiteY2" fmla="*/ 3022930 h 3849994"/>
              <a:gd name="connsiteX3" fmla="*/ 526537 w 4936475"/>
              <a:gd name="connsiteY3" fmla="*/ 2882097 h 3849994"/>
              <a:gd name="connsiteX4" fmla="*/ 236257 w 4936475"/>
              <a:gd name="connsiteY4" fmla="*/ 3059330 h 3849994"/>
              <a:gd name="connsiteX5" fmla="*/ 1663772 w 4936475"/>
              <a:gd name="connsiteY5" fmla="*/ 1119022 h 3849994"/>
              <a:gd name="connsiteX6" fmla="*/ 1812411 w 4936475"/>
              <a:gd name="connsiteY6" fmla="*/ 1107796 h 3849994"/>
              <a:gd name="connsiteX7" fmla="*/ 1850930 w 4936475"/>
              <a:gd name="connsiteY7" fmla="*/ 521583 h 3849994"/>
              <a:gd name="connsiteX8" fmla="*/ 2116883 w 4936475"/>
              <a:gd name="connsiteY8" fmla="*/ 0 h 3849994"/>
              <a:gd name="connsiteX9" fmla="*/ 2783646 w 4936475"/>
              <a:gd name="connsiteY9" fmla="*/ 148072 h 3849994"/>
              <a:gd name="connsiteX10" fmla="*/ 3569542 w 4936475"/>
              <a:gd name="connsiteY10" fmla="*/ 301489 h 3849994"/>
              <a:gd name="connsiteX11" fmla="*/ 4631675 w 4936475"/>
              <a:gd name="connsiteY11" fmla="*/ 2129540 h 3849994"/>
              <a:gd name="connsiteX12" fmla="*/ 4784075 w 4936475"/>
              <a:gd name="connsiteY12" fmla="*/ 1796165 h 3849994"/>
              <a:gd name="connsiteX13" fmla="*/ 4936475 w 4936475"/>
              <a:gd name="connsiteY13" fmla="*/ 1815215 h 3849994"/>
              <a:gd name="connsiteX14" fmla="*/ 4555475 w 4936475"/>
              <a:gd name="connsiteY14" fmla="*/ 3720215 h 3849994"/>
              <a:gd name="connsiteX15" fmla="*/ 0 w 4936475"/>
              <a:gd name="connsiteY15" fmla="*/ 3849994 h 3849994"/>
              <a:gd name="connsiteX0" fmla="*/ 0 w 4936475"/>
              <a:gd name="connsiteY0" fmla="*/ 3849994 h 3849994"/>
              <a:gd name="connsiteX1" fmla="*/ 148572 w 4936475"/>
              <a:gd name="connsiteY1" fmla="*/ 3261568 h 3849994"/>
              <a:gd name="connsiteX2" fmla="*/ 564217 w 4936475"/>
              <a:gd name="connsiteY2" fmla="*/ 3022930 h 3849994"/>
              <a:gd name="connsiteX3" fmla="*/ 526537 w 4936475"/>
              <a:gd name="connsiteY3" fmla="*/ 2882097 h 3849994"/>
              <a:gd name="connsiteX4" fmla="*/ 236257 w 4936475"/>
              <a:gd name="connsiteY4" fmla="*/ 3059330 h 3849994"/>
              <a:gd name="connsiteX5" fmla="*/ 1663772 w 4936475"/>
              <a:gd name="connsiteY5" fmla="*/ 1119022 h 3849994"/>
              <a:gd name="connsiteX6" fmla="*/ 1812411 w 4936475"/>
              <a:gd name="connsiteY6" fmla="*/ 1107796 h 3849994"/>
              <a:gd name="connsiteX7" fmla="*/ 1850930 w 4936475"/>
              <a:gd name="connsiteY7" fmla="*/ 521583 h 3849994"/>
              <a:gd name="connsiteX8" fmla="*/ 2116883 w 4936475"/>
              <a:gd name="connsiteY8" fmla="*/ 0 h 3849994"/>
              <a:gd name="connsiteX9" fmla="*/ 2909362 w 4936475"/>
              <a:gd name="connsiteY9" fmla="*/ 62175 h 3849994"/>
              <a:gd name="connsiteX10" fmla="*/ 3569542 w 4936475"/>
              <a:gd name="connsiteY10" fmla="*/ 301489 h 3849994"/>
              <a:gd name="connsiteX11" fmla="*/ 4631675 w 4936475"/>
              <a:gd name="connsiteY11" fmla="*/ 2129540 h 3849994"/>
              <a:gd name="connsiteX12" fmla="*/ 4784075 w 4936475"/>
              <a:gd name="connsiteY12" fmla="*/ 1796165 h 3849994"/>
              <a:gd name="connsiteX13" fmla="*/ 4936475 w 4936475"/>
              <a:gd name="connsiteY13" fmla="*/ 1815215 h 3849994"/>
              <a:gd name="connsiteX14" fmla="*/ 4555475 w 4936475"/>
              <a:gd name="connsiteY14" fmla="*/ 3720215 h 3849994"/>
              <a:gd name="connsiteX15" fmla="*/ 0 w 4936475"/>
              <a:gd name="connsiteY15" fmla="*/ 3849994 h 3849994"/>
              <a:gd name="connsiteX0" fmla="*/ 0 w 4992062"/>
              <a:gd name="connsiteY0" fmla="*/ 3979512 h 3979512"/>
              <a:gd name="connsiteX1" fmla="*/ 148572 w 4992062"/>
              <a:gd name="connsiteY1" fmla="*/ 3391086 h 3979512"/>
              <a:gd name="connsiteX2" fmla="*/ 564217 w 4992062"/>
              <a:gd name="connsiteY2" fmla="*/ 3152448 h 3979512"/>
              <a:gd name="connsiteX3" fmla="*/ 526537 w 4992062"/>
              <a:gd name="connsiteY3" fmla="*/ 3011615 h 3979512"/>
              <a:gd name="connsiteX4" fmla="*/ 236257 w 4992062"/>
              <a:gd name="connsiteY4" fmla="*/ 3188848 h 3979512"/>
              <a:gd name="connsiteX5" fmla="*/ 1663772 w 4992062"/>
              <a:gd name="connsiteY5" fmla="*/ 1248540 h 3979512"/>
              <a:gd name="connsiteX6" fmla="*/ 1812411 w 4992062"/>
              <a:gd name="connsiteY6" fmla="*/ 1237314 h 3979512"/>
              <a:gd name="connsiteX7" fmla="*/ 1850930 w 4992062"/>
              <a:gd name="connsiteY7" fmla="*/ 651101 h 3979512"/>
              <a:gd name="connsiteX8" fmla="*/ 2116883 w 4992062"/>
              <a:gd name="connsiteY8" fmla="*/ 129518 h 3979512"/>
              <a:gd name="connsiteX9" fmla="*/ 2909362 w 4992062"/>
              <a:gd name="connsiteY9" fmla="*/ 191693 h 3979512"/>
              <a:gd name="connsiteX10" fmla="*/ 3569542 w 4992062"/>
              <a:gd name="connsiteY10" fmla="*/ 431007 h 3979512"/>
              <a:gd name="connsiteX11" fmla="*/ 4992062 w 4992062"/>
              <a:gd name="connsiteY11" fmla="*/ 0 h 3979512"/>
              <a:gd name="connsiteX12" fmla="*/ 4784075 w 4992062"/>
              <a:gd name="connsiteY12" fmla="*/ 1925683 h 3979512"/>
              <a:gd name="connsiteX13" fmla="*/ 4936475 w 4992062"/>
              <a:gd name="connsiteY13" fmla="*/ 1944733 h 3979512"/>
              <a:gd name="connsiteX14" fmla="*/ 4555475 w 4992062"/>
              <a:gd name="connsiteY14" fmla="*/ 3849733 h 3979512"/>
              <a:gd name="connsiteX15" fmla="*/ 0 w 4992062"/>
              <a:gd name="connsiteY15" fmla="*/ 3979512 h 3979512"/>
              <a:gd name="connsiteX0" fmla="*/ 0 w 5071128"/>
              <a:gd name="connsiteY0" fmla="*/ 3979512 h 3979512"/>
              <a:gd name="connsiteX1" fmla="*/ 148572 w 5071128"/>
              <a:gd name="connsiteY1" fmla="*/ 3391086 h 3979512"/>
              <a:gd name="connsiteX2" fmla="*/ 564217 w 5071128"/>
              <a:gd name="connsiteY2" fmla="*/ 3152448 h 3979512"/>
              <a:gd name="connsiteX3" fmla="*/ 526537 w 5071128"/>
              <a:gd name="connsiteY3" fmla="*/ 3011615 h 3979512"/>
              <a:gd name="connsiteX4" fmla="*/ 236257 w 5071128"/>
              <a:gd name="connsiteY4" fmla="*/ 3188848 h 3979512"/>
              <a:gd name="connsiteX5" fmla="*/ 1663772 w 5071128"/>
              <a:gd name="connsiteY5" fmla="*/ 1248540 h 3979512"/>
              <a:gd name="connsiteX6" fmla="*/ 1812411 w 5071128"/>
              <a:gd name="connsiteY6" fmla="*/ 1237314 h 3979512"/>
              <a:gd name="connsiteX7" fmla="*/ 1850930 w 5071128"/>
              <a:gd name="connsiteY7" fmla="*/ 651101 h 3979512"/>
              <a:gd name="connsiteX8" fmla="*/ 2116883 w 5071128"/>
              <a:gd name="connsiteY8" fmla="*/ 129518 h 3979512"/>
              <a:gd name="connsiteX9" fmla="*/ 2909362 w 5071128"/>
              <a:gd name="connsiteY9" fmla="*/ 191693 h 3979512"/>
              <a:gd name="connsiteX10" fmla="*/ 3569542 w 5071128"/>
              <a:gd name="connsiteY10" fmla="*/ 431007 h 3979512"/>
              <a:gd name="connsiteX11" fmla="*/ 4992062 w 5071128"/>
              <a:gd name="connsiteY11" fmla="*/ 0 h 3979512"/>
              <a:gd name="connsiteX12" fmla="*/ 4784075 w 5071128"/>
              <a:gd name="connsiteY12" fmla="*/ 1925683 h 3979512"/>
              <a:gd name="connsiteX13" fmla="*/ 4936475 w 5071128"/>
              <a:gd name="connsiteY13" fmla="*/ 1944733 h 3979512"/>
              <a:gd name="connsiteX14" fmla="*/ 4555475 w 5071128"/>
              <a:gd name="connsiteY14" fmla="*/ 3849733 h 3979512"/>
              <a:gd name="connsiteX15" fmla="*/ 0 w 5071128"/>
              <a:gd name="connsiteY15" fmla="*/ 3979512 h 3979512"/>
              <a:gd name="connsiteX0" fmla="*/ 0 w 5142992"/>
              <a:gd name="connsiteY0" fmla="*/ 3979512 h 3979512"/>
              <a:gd name="connsiteX1" fmla="*/ 148572 w 5142992"/>
              <a:gd name="connsiteY1" fmla="*/ 3391086 h 3979512"/>
              <a:gd name="connsiteX2" fmla="*/ 564217 w 5142992"/>
              <a:gd name="connsiteY2" fmla="*/ 3152448 h 3979512"/>
              <a:gd name="connsiteX3" fmla="*/ 526537 w 5142992"/>
              <a:gd name="connsiteY3" fmla="*/ 3011615 h 3979512"/>
              <a:gd name="connsiteX4" fmla="*/ 236257 w 5142992"/>
              <a:gd name="connsiteY4" fmla="*/ 3188848 h 3979512"/>
              <a:gd name="connsiteX5" fmla="*/ 1663772 w 5142992"/>
              <a:gd name="connsiteY5" fmla="*/ 1248540 h 3979512"/>
              <a:gd name="connsiteX6" fmla="*/ 1812411 w 5142992"/>
              <a:gd name="connsiteY6" fmla="*/ 1237314 h 3979512"/>
              <a:gd name="connsiteX7" fmla="*/ 1850930 w 5142992"/>
              <a:gd name="connsiteY7" fmla="*/ 651101 h 3979512"/>
              <a:gd name="connsiteX8" fmla="*/ 2116883 w 5142992"/>
              <a:gd name="connsiteY8" fmla="*/ 129518 h 3979512"/>
              <a:gd name="connsiteX9" fmla="*/ 2909362 w 5142992"/>
              <a:gd name="connsiteY9" fmla="*/ 191693 h 3979512"/>
              <a:gd name="connsiteX10" fmla="*/ 3569542 w 5142992"/>
              <a:gd name="connsiteY10" fmla="*/ 431007 h 3979512"/>
              <a:gd name="connsiteX11" fmla="*/ 4992062 w 5142992"/>
              <a:gd name="connsiteY11" fmla="*/ 0 h 3979512"/>
              <a:gd name="connsiteX12" fmla="*/ 5060651 w 5142992"/>
              <a:gd name="connsiteY12" fmla="*/ 1307234 h 3979512"/>
              <a:gd name="connsiteX13" fmla="*/ 4936475 w 5142992"/>
              <a:gd name="connsiteY13" fmla="*/ 1944733 h 3979512"/>
              <a:gd name="connsiteX14" fmla="*/ 4555475 w 5142992"/>
              <a:gd name="connsiteY14" fmla="*/ 3849733 h 3979512"/>
              <a:gd name="connsiteX15" fmla="*/ 0 w 5142992"/>
              <a:gd name="connsiteY15" fmla="*/ 3979512 h 3979512"/>
              <a:gd name="connsiteX0" fmla="*/ 0 w 5142991"/>
              <a:gd name="connsiteY0" fmla="*/ 3979512 h 3979512"/>
              <a:gd name="connsiteX1" fmla="*/ 148572 w 5142991"/>
              <a:gd name="connsiteY1" fmla="*/ 3391086 h 3979512"/>
              <a:gd name="connsiteX2" fmla="*/ 564217 w 5142991"/>
              <a:gd name="connsiteY2" fmla="*/ 3152448 h 3979512"/>
              <a:gd name="connsiteX3" fmla="*/ 526537 w 5142991"/>
              <a:gd name="connsiteY3" fmla="*/ 3011615 h 3979512"/>
              <a:gd name="connsiteX4" fmla="*/ 236257 w 5142991"/>
              <a:gd name="connsiteY4" fmla="*/ 3188848 h 3979512"/>
              <a:gd name="connsiteX5" fmla="*/ 1663772 w 5142991"/>
              <a:gd name="connsiteY5" fmla="*/ 1248540 h 3979512"/>
              <a:gd name="connsiteX6" fmla="*/ 1812411 w 5142991"/>
              <a:gd name="connsiteY6" fmla="*/ 1237314 h 3979512"/>
              <a:gd name="connsiteX7" fmla="*/ 1850930 w 5142991"/>
              <a:gd name="connsiteY7" fmla="*/ 651101 h 3979512"/>
              <a:gd name="connsiteX8" fmla="*/ 2116883 w 5142991"/>
              <a:gd name="connsiteY8" fmla="*/ 129518 h 3979512"/>
              <a:gd name="connsiteX9" fmla="*/ 2909362 w 5142991"/>
              <a:gd name="connsiteY9" fmla="*/ 191693 h 3979512"/>
              <a:gd name="connsiteX10" fmla="*/ 3611448 w 5142991"/>
              <a:gd name="connsiteY10" fmla="*/ 508312 h 3979512"/>
              <a:gd name="connsiteX11" fmla="*/ 4992062 w 5142991"/>
              <a:gd name="connsiteY11" fmla="*/ 0 h 3979512"/>
              <a:gd name="connsiteX12" fmla="*/ 5060651 w 5142991"/>
              <a:gd name="connsiteY12" fmla="*/ 1307234 h 3979512"/>
              <a:gd name="connsiteX13" fmla="*/ 4936475 w 5142991"/>
              <a:gd name="connsiteY13" fmla="*/ 1944733 h 3979512"/>
              <a:gd name="connsiteX14" fmla="*/ 4555475 w 5142991"/>
              <a:gd name="connsiteY14" fmla="*/ 3849733 h 3979512"/>
              <a:gd name="connsiteX15" fmla="*/ 0 w 5142991"/>
              <a:gd name="connsiteY15" fmla="*/ 3979512 h 3979512"/>
              <a:gd name="connsiteX0" fmla="*/ 0 w 5142991"/>
              <a:gd name="connsiteY0" fmla="*/ 3979512 h 3979512"/>
              <a:gd name="connsiteX1" fmla="*/ 148572 w 5142991"/>
              <a:gd name="connsiteY1" fmla="*/ 3391086 h 3979512"/>
              <a:gd name="connsiteX2" fmla="*/ 564217 w 5142991"/>
              <a:gd name="connsiteY2" fmla="*/ 3152448 h 3979512"/>
              <a:gd name="connsiteX3" fmla="*/ 526537 w 5142991"/>
              <a:gd name="connsiteY3" fmla="*/ 3011615 h 3979512"/>
              <a:gd name="connsiteX4" fmla="*/ 236257 w 5142991"/>
              <a:gd name="connsiteY4" fmla="*/ 3188848 h 3979512"/>
              <a:gd name="connsiteX5" fmla="*/ 1663772 w 5142991"/>
              <a:gd name="connsiteY5" fmla="*/ 1248540 h 3979512"/>
              <a:gd name="connsiteX6" fmla="*/ 1812411 w 5142991"/>
              <a:gd name="connsiteY6" fmla="*/ 1237314 h 3979512"/>
              <a:gd name="connsiteX7" fmla="*/ 1850930 w 5142991"/>
              <a:gd name="connsiteY7" fmla="*/ 651101 h 3979512"/>
              <a:gd name="connsiteX8" fmla="*/ 2116883 w 5142991"/>
              <a:gd name="connsiteY8" fmla="*/ 129518 h 3979512"/>
              <a:gd name="connsiteX9" fmla="*/ 2909362 w 5142991"/>
              <a:gd name="connsiteY9" fmla="*/ 191693 h 3979512"/>
              <a:gd name="connsiteX10" fmla="*/ 3611448 w 5142991"/>
              <a:gd name="connsiteY10" fmla="*/ 508312 h 3979512"/>
              <a:gd name="connsiteX11" fmla="*/ 4350911 w 5142991"/>
              <a:gd name="connsiteY11" fmla="*/ 243231 h 3979512"/>
              <a:gd name="connsiteX12" fmla="*/ 4992062 w 5142991"/>
              <a:gd name="connsiteY12" fmla="*/ 0 h 3979512"/>
              <a:gd name="connsiteX13" fmla="*/ 5060651 w 5142991"/>
              <a:gd name="connsiteY13" fmla="*/ 1307234 h 3979512"/>
              <a:gd name="connsiteX14" fmla="*/ 4936475 w 5142991"/>
              <a:gd name="connsiteY14" fmla="*/ 1944733 h 3979512"/>
              <a:gd name="connsiteX15" fmla="*/ 4555475 w 5142991"/>
              <a:gd name="connsiteY15" fmla="*/ 3849733 h 3979512"/>
              <a:gd name="connsiteX16" fmla="*/ 0 w 5142991"/>
              <a:gd name="connsiteY16" fmla="*/ 3979512 h 3979512"/>
              <a:gd name="connsiteX0" fmla="*/ 0 w 5142991"/>
              <a:gd name="connsiteY0" fmla="*/ 3979512 h 3979512"/>
              <a:gd name="connsiteX1" fmla="*/ 148572 w 5142991"/>
              <a:gd name="connsiteY1" fmla="*/ 3391086 h 3979512"/>
              <a:gd name="connsiteX2" fmla="*/ 564217 w 5142991"/>
              <a:gd name="connsiteY2" fmla="*/ 3152448 h 3979512"/>
              <a:gd name="connsiteX3" fmla="*/ 526537 w 5142991"/>
              <a:gd name="connsiteY3" fmla="*/ 3011615 h 3979512"/>
              <a:gd name="connsiteX4" fmla="*/ 236257 w 5142991"/>
              <a:gd name="connsiteY4" fmla="*/ 3188848 h 3979512"/>
              <a:gd name="connsiteX5" fmla="*/ 1663772 w 5142991"/>
              <a:gd name="connsiteY5" fmla="*/ 1248540 h 3979512"/>
              <a:gd name="connsiteX6" fmla="*/ 1812411 w 5142991"/>
              <a:gd name="connsiteY6" fmla="*/ 1237314 h 3979512"/>
              <a:gd name="connsiteX7" fmla="*/ 1850930 w 5142991"/>
              <a:gd name="connsiteY7" fmla="*/ 651101 h 3979512"/>
              <a:gd name="connsiteX8" fmla="*/ 2116883 w 5142991"/>
              <a:gd name="connsiteY8" fmla="*/ 129518 h 3979512"/>
              <a:gd name="connsiteX9" fmla="*/ 2909362 w 5142991"/>
              <a:gd name="connsiteY9" fmla="*/ 191693 h 3979512"/>
              <a:gd name="connsiteX10" fmla="*/ 3611448 w 5142991"/>
              <a:gd name="connsiteY10" fmla="*/ 508312 h 3979512"/>
              <a:gd name="connsiteX11" fmla="*/ 4233576 w 5142991"/>
              <a:gd name="connsiteY11" fmla="*/ 320537 h 3979512"/>
              <a:gd name="connsiteX12" fmla="*/ 4992062 w 5142991"/>
              <a:gd name="connsiteY12" fmla="*/ 0 h 3979512"/>
              <a:gd name="connsiteX13" fmla="*/ 5060651 w 5142991"/>
              <a:gd name="connsiteY13" fmla="*/ 1307234 h 3979512"/>
              <a:gd name="connsiteX14" fmla="*/ 4936475 w 5142991"/>
              <a:gd name="connsiteY14" fmla="*/ 1944733 h 3979512"/>
              <a:gd name="connsiteX15" fmla="*/ 4555475 w 5142991"/>
              <a:gd name="connsiteY15" fmla="*/ 3849733 h 3979512"/>
              <a:gd name="connsiteX16" fmla="*/ 0 w 5142991"/>
              <a:gd name="connsiteY16" fmla="*/ 3979512 h 3979512"/>
              <a:gd name="connsiteX0" fmla="*/ 0 w 5142991"/>
              <a:gd name="connsiteY0" fmla="*/ 3979512 h 3979512"/>
              <a:gd name="connsiteX1" fmla="*/ 148572 w 5142991"/>
              <a:gd name="connsiteY1" fmla="*/ 3391086 h 3979512"/>
              <a:gd name="connsiteX2" fmla="*/ 145162 w 5142991"/>
              <a:gd name="connsiteY2" fmla="*/ 3341420 h 3979512"/>
              <a:gd name="connsiteX3" fmla="*/ 526537 w 5142991"/>
              <a:gd name="connsiteY3" fmla="*/ 3011615 h 3979512"/>
              <a:gd name="connsiteX4" fmla="*/ 236257 w 5142991"/>
              <a:gd name="connsiteY4" fmla="*/ 3188848 h 3979512"/>
              <a:gd name="connsiteX5" fmla="*/ 1663772 w 5142991"/>
              <a:gd name="connsiteY5" fmla="*/ 1248540 h 3979512"/>
              <a:gd name="connsiteX6" fmla="*/ 1812411 w 5142991"/>
              <a:gd name="connsiteY6" fmla="*/ 1237314 h 3979512"/>
              <a:gd name="connsiteX7" fmla="*/ 1850930 w 5142991"/>
              <a:gd name="connsiteY7" fmla="*/ 651101 h 3979512"/>
              <a:gd name="connsiteX8" fmla="*/ 2116883 w 5142991"/>
              <a:gd name="connsiteY8" fmla="*/ 129518 h 3979512"/>
              <a:gd name="connsiteX9" fmla="*/ 2909362 w 5142991"/>
              <a:gd name="connsiteY9" fmla="*/ 191693 h 3979512"/>
              <a:gd name="connsiteX10" fmla="*/ 3611448 w 5142991"/>
              <a:gd name="connsiteY10" fmla="*/ 508312 h 3979512"/>
              <a:gd name="connsiteX11" fmla="*/ 4233576 w 5142991"/>
              <a:gd name="connsiteY11" fmla="*/ 320537 h 3979512"/>
              <a:gd name="connsiteX12" fmla="*/ 4992062 w 5142991"/>
              <a:gd name="connsiteY12" fmla="*/ 0 h 3979512"/>
              <a:gd name="connsiteX13" fmla="*/ 5060651 w 5142991"/>
              <a:gd name="connsiteY13" fmla="*/ 1307234 h 3979512"/>
              <a:gd name="connsiteX14" fmla="*/ 4936475 w 5142991"/>
              <a:gd name="connsiteY14" fmla="*/ 1944733 h 3979512"/>
              <a:gd name="connsiteX15" fmla="*/ 4555475 w 5142991"/>
              <a:gd name="connsiteY15" fmla="*/ 3849733 h 3979512"/>
              <a:gd name="connsiteX16" fmla="*/ 0 w 5142991"/>
              <a:gd name="connsiteY16" fmla="*/ 3979512 h 3979512"/>
              <a:gd name="connsiteX0" fmla="*/ 0 w 5142991"/>
              <a:gd name="connsiteY0" fmla="*/ 3979512 h 3979512"/>
              <a:gd name="connsiteX1" fmla="*/ 148572 w 5142991"/>
              <a:gd name="connsiteY1" fmla="*/ 3391086 h 3979512"/>
              <a:gd name="connsiteX2" fmla="*/ 145162 w 5142991"/>
              <a:gd name="connsiteY2" fmla="*/ 3341420 h 3979512"/>
              <a:gd name="connsiteX3" fmla="*/ 166151 w 5142991"/>
              <a:gd name="connsiteY3" fmla="*/ 3217765 h 3979512"/>
              <a:gd name="connsiteX4" fmla="*/ 236257 w 5142991"/>
              <a:gd name="connsiteY4" fmla="*/ 3188848 h 3979512"/>
              <a:gd name="connsiteX5" fmla="*/ 1663772 w 5142991"/>
              <a:gd name="connsiteY5" fmla="*/ 1248540 h 3979512"/>
              <a:gd name="connsiteX6" fmla="*/ 1812411 w 5142991"/>
              <a:gd name="connsiteY6" fmla="*/ 1237314 h 3979512"/>
              <a:gd name="connsiteX7" fmla="*/ 1850930 w 5142991"/>
              <a:gd name="connsiteY7" fmla="*/ 651101 h 3979512"/>
              <a:gd name="connsiteX8" fmla="*/ 2116883 w 5142991"/>
              <a:gd name="connsiteY8" fmla="*/ 129518 h 3979512"/>
              <a:gd name="connsiteX9" fmla="*/ 2909362 w 5142991"/>
              <a:gd name="connsiteY9" fmla="*/ 191693 h 3979512"/>
              <a:gd name="connsiteX10" fmla="*/ 3611448 w 5142991"/>
              <a:gd name="connsiteY10" fmla="*/ 508312 h 3979512"/>
              <a:gd name="connsiteX11" fmla="*/ 4233576 w 5142991"/>
              <a:gd name="connsiteY11" fmla="*/ 320537 h 3979512"/>
              <a:gd name="connsiteX12" fmla="*/ 4992062 w 5142991"/>
              <a:gd name="connsiteY12" fmla="*/ 0 h 3979512"/>
              <a:gd name="connsiteX13" fmla="*/ 5060651 w 5142991"/>
              <a:gd name="connsiteY13" fmla="*/ 1307234 h 3979512"/>
              <a:gd name="connsiteX14" fmla="*/ 4936475 w 5142991"/>
              <a:gd name="connsiteY14" fmla="*/ 1944733 h 3979512"/>
              <a:gd name="connsiteX15" fmla="*/ 4555475 w 5142991"/>
              <a:gd name="connsiteY15" fmla="*/ 3849733 h 3979512"/>
              <a:gd name="connsiteX16" fmla="*/ 0 w 5142991"/>
              <a:gd name="connsiteY16" fmla="*/ 3979512 h 3979512"/>
              <a:gd name="connsiteX0" fmla="*/ 0 w 5142991"/>
              <a:gd name="connsiteY0" fmla="*/ 3979512 h 3979512"/>
              <a:gd name="connsiteX1" fmla="*/ 148572 w 5142991"/>
              <a:gd name="connsiteY1" fmla="*/ 3391086 h 3979512"/>
              <a:gd name="connsiteX2" fmla="*/ 145162 w 5142991"/>
              <a:gd name="connsiteY2" fmla="*/ 3341420 h 3979512"/>
              <a:gd name="connsiteX3" fmla="*/ 166151 w 5142991"/>
              <a:gd name="connsiteY3" fmla="*/ 3217765 h 3979512"/>
              <a:gd name="connsiteX4" fmla="*/ 1663772 w 5142991"/>
              <a:gd name="connsiteY4" fmla="*/ 1248540 h 3979512"/>
              <a:gd name="connsiteX5" fmla="*/ 1812411 w 5142991"/>
              <a:gd name="connsiteY5" fmla="*/ 1237314 h 3979512"/>
              <a:gd name="connsiteX6" fmla="*/ 1850930 w 5142991"/>
              <a:gd name="connsiteY6" fmla="*/ 651101 h 3979512"/>
              <a:gd name="connsiteX7" fmla="*/ 2116883 w 5142991"/>
              <a:gd name="connsiteY7" fmla="*/ 129518 h 3979512"/>
              <a:gd name="connsiteX8" fmla="*/ 2909362 w 5142991"/>
              <a:gd name="connsiteY8" fmla="*/ 191693 h 3979512"/>
              <a:gd name="connsiteX9" fmla="*/ 3611448 w 5142991"/>
              <a:gd name="connsiteY9" fmla="*/ 508312 h 3979512"/>
              <a:gd name="connsiteX10" fmla="*/ 4233576 w 5142991"/>
              <a:gd name="connsiteY10" fmla="*/ 320537 h 3979512"/>
              <a:gd name="connsiteX11" fmla="*/ 4992062 w 5142991"/>
              <a:gd name="connsiteY11" fmla="*/ 0 h 3979512"/>
              <a:gd name="connsiteX12" fmla="*/ 5060651 w 5142991"/>
              <a:gd name="connsiteY12" fmla="*/ 1307234 h 3979512"/>
              <a:gd name="connsiteX13" fmla="*/ 4936475 w 5142991"/>
              <a:gd name="connsiteY13" fmla="*/ 1944733 h 3979512"/>
              <a:gd name="connsiteX14" fmla="*/ 4555475 w 5142991"/>
              <a:gd name="connsiteY14" fmla="*/ 3849733 h 3979512"/>
              <a:gd name="connsiteX15" fmla="*/ 0 w 5142991"/>
              <a:gd name="connsiteY15" fmla="*/ 3979512 h 3979512"/>
              <a:gd name="connsiteX0" fmla="*/ 0 w 5142991"/>
              <a:gd name="connsiteY0" fmla="*/ 3979512 h 3979512"/>
              <a:gd name="connsiteX1" fmla="*/ 148572 w 5142991"/>
              <a:gd name="connsiteY1" fmla="*/ 3391086 h 3979512"/>
              <a:gd name="connsiteX2" fmla="*/ 145162 w 5142991"/>
              <a:gd name="connsiteY2" fmla="*/ 3341420 h 3979512"/>
              <a:gd name="connsiteX3" fmla="*/ 1663772 w 5142991"/>
              <a:gd name="connsiteY3" fmla="*/ 1248540 h 3979512"/>
              <a:gd name="connsiteX4" fmla="*/ 1812411 w 5142991"/>
              <a:gd name="connsiteY4" fmla="*/ 1237314 h 3979512"/>
              <a:gd name="connsiteX5" fmla="*/ 1850930 w 5142991"/>
              <a:gd name="connsiteY5" fmla="*/ 651101 h 3979512"/>
              <a:gd name="connsiteX6" fmla="*/ 2116883 w 5142991"/>
              <a:gd name="connsiteY6" fmla="*/ 129518 h 3979512"/>
              <a:gd name="connsiteX7" fmla="*/ 2909362 w 5142991"/>
              <a:gd name="connsiteY7" fmla="*/ 191693 h 3979512"/>
              <a:gd name="connsiteX8" fmla="*/ 3611448 w 5142991"/>
              <a:gd name="connsiteY8" fmla="*/ 508312 h 3979512"/>
              <a:gd name="connsiteX9" fmla="*/ 4233576 w 5142991"/>
              <a:gd name="connsiteY9" fmla="*/ 320537 h 3979512"/>
              <a:gd name="connsiteX10" fmla="*/ 4992062 w 5142991"/>
              <a:gd name="connsiteY10" fmla="*/ 0 h 3979512"/>
              <a:gd name="connsiteX11" fmla="*/ 5060651 w 5142991"/>
              <a:gd name="connsiteY11" fmla="*/ 1307234 h 3979512"/>
              <a:gd name="connsiteX12" fmla="*/ 4936475 w 5142991"/>
              <a:gd name="connsiteY12" fmla="*/ 1944733 h 3979512"/>
              <a:gd name="connsiteX13" fmla="*/ 4555475 w 5142991"/>
              <a:gd name="connsiteY13" fmla="*/ 3849733 h 3979512"/>
              <a:gd name="connsiteX14" fmla="*/ 0 w 5142991"/>
              <a:gd name="connsiteY14" fmla="*/ 3979512 h 3979512"/>
              <a:gd name="connsiteX0" fmla="*/ 0 w 5142991"/>
              <a:gd name="connsiteY0" fmla="*/ 3979512 h 3979512"/>
              <a:gd name="connsiteX1" fmla="*/ 148572 w 5142991"/>
              <a:gd name="connsiteY1" fmla="*/ 3391086 h 3979512"/>
              <a:gd name="connsiteX2" fmla="*/ 1663772 w 5142991"/>
              <a:gd name="connsiteY2" fmla="*/ 1248540 h 3979512"/>
              <a:gd name="connsiteX3" fmla="*/ 1812411 w 5142991"/>
              <a:gd name="connsiteY3" fmla="*/ 1237314 h 3979512"/>
              <a:gd name="connsiteX4" fmla="*/ 1850930 w 5142991"/>
              <a:gd name="connsiteY4" fmla="*/ 651101 h 3979512"/>
              <a:gd name="connsiteX5" fmla="*/ 2116883 w 5142991"/>
              <a:gd name="connsiteY5" fmla="*/ 129518 h 3979512"/>
              <a:gd name="connsiteX6" fmla="*/ 2909362 w 5142991"/>
              <a:gd name="connsiteY6" fmla="*/ 191693 h 3979512"/>
              <a:gd name="connsiteX7" fmla="*/ 3611448 w 5142991"/>
              <a:gd name="connsiteY7" fmla="*/ 508312 h 3979512"/>
              <a:gd name="connsiteX8" fmla="*/ 4233576 w 5142991"/>
              <a:gd name="connsiteY8" fmla="*/ 320537 h 3979512"/>
              <a:gd name="connsiteX9" fmla="*/ 4992062 w 5142991"/>
              <a:gd name="connsiteY9" fmla="*/ 0 h 3979512"/>
              <a:gd name="connsiteX10" fmla="*/ 5060651 w 5142991"/>
              <a:gd name="connsiteY10" fmla="*/ 1307234 h 3979512"/>
              <a:gd name="connsiteX11" fmla="*/ 4936475 w 5142991"/>
              <a:gd name="connsiteY11" fmla="*/ 1944733 h 3979512"/>
              <a:gd name="connsiteX12" fmla="*/ 4555475 w 5142991"/>
              <a:gd name="connsiteY12" fmla="*/ 3849733 h 3979512"/>
              <a:gd name="connsiteX13" fmla="*/ 0 w 5142991"/>
              <a:gd name="connsiteY13" fmla="*/ 3979512 h 3979512"/>
              <a:gd name="connsiteX0" fmla="*/ 0 w 5142991"/>
              <a:gd name="connsiteY0" fmla="*/ 3979512 h 3979512"/>
              <a:gd name="connsiteX1" fmla="*/ 610091 w 5142991"/>
              <a:gd name="connsiteY1" fmla="*/ 2622462 h 3979512"/>
              <a:gd name="connsiteX2" fmla="*/ 1663772 w 5142991"/>
              <a:gd name="connsiteY2" fmla="*/ 1248540 h 3979512"/>
              <a:gd name="connsiteX3" fmla="*/ 1812411 w 5142991"/>
              <a:gd name="connsiteY3" fmla="*/ 1237314 h 3979512"/>
              <a:gd name="connsiteX4" fmla="*/ 1850930 w 5142991"/>
              <a:gd name="connsiteY4" fmla="*/ 651101 h 3979512"/>
              <a:gd name="connsiteX5" fmla="*/ 2116883 w 5142991"/>
              <a:gd name="connsiteY5" fmla="*/ 129518 h 3979512"/>
              <a:gd name="connsiteX6" fmla="*/ 2909362 w 5142991"/>
              <a:gd name="connsiteY6" fmla="*/ 191693 h 3979512"/>
              <a:gd name="connsiteX7" fmla="*/ 3611448 w 5142991"/>
              <a:gd name="connsiteY7" fmla="*/ 508312 h 3979512"/>
              <a:gd name="connsiteX8" fmla="*/ 4233576 w 5142991"/>
              <a:gd name="connsiteY8" fmla="*/ 320537 h 3979512"/>
              <a:gd name="connsiteX9" fmla="*/ 4992062 w 5142991"/>
              <a:gd name="connsiteY9" fmla="*/ 0 h 3979512"/>
              <a:gd name="connsiteX10" fmla="*/ 5060651 w 5142991"/>
              <a:gd name="connsiteY10" fmla="*/ 1307234 h 3979512"/>
              <a:gd name="connsiteX11" fmla="*/ 4936475 w 5142991"/>
              <a:gd name="connsiteY11" fmla="*/ 1944733 h 3979512"/>
              <a:gd name="connsiteX12" fmla="*/ 4555475 w 5142991"/>
              <a:gd name="connsiteY12" fmla="*/ 3849733 h 3979512"/>
              <a:gd name="connsiteX13" fmla="*/ 0 w 5142991"/>
              <a:gd name="connsiteY13" fmla="*/ 3979512 h 3979512"/>
              <a:gd name="connsiteX0" fmla="*/ 0 w 5250129"/>
              <a:gd name="connsiteY0" fmla="*/ 3954173 h 3954173"/>
              <a:gd name="connsiteX1" fmla="*/ 717229 w 5250129"/>
              <a:gd name="connsiteY1" fmla="*/ 2622462 h 3954173"/>
              <a:gd name="connsiteX2" fmla="*/ 1770910 w 5250129"/>
              <a:gd name="connsiteY2" fmla="*/ 1248540 h 3954173"/>
              <a:gd name="connsiteX3" fmla="*/ 1919549 w 5250129"/>
              <a:gd name="connsiteY3" fmla="*/ 1237314 h 3954173"/>
              <a:gd name="connsiteX4" fmla="*/ 1958068 w 5250129"/>
              <a:gd name="connsiteY4" fmla="*/ 651101 h 3954173"/>
              <a:gd name="connsiteX5" fmla="*/ 2224021 w 5250129"/>
              <a:gd name="connsiteY5" fmla="*/ 129518 h 3954173"/>
              <a:gd name="connsiteX6" fmla="*/ 3016500 w 5250129"/>
              <a:gd name="connsiteY6" fmla="*/ 191693 h 3954173"/>
              <a:gd name="connsiteX7" fmla="*/ 3718586 w 5250129"/>
              <a:gd name="connsiteY7" fmla="*/ 508312 h 3954173"/>
              <a:gd name="connsiteX8" fmla="*/ 4340714 w 5250129"/>
              <a:gd name="connsiteY8" fmla="*/ 320537 h 3954173"/>
              <a:gd name="connsiteX9" fmla="*/ 5099200 w 5250129"/>
              <a:gd name="connsiteY9" fmla="*/ 0 h 3954173"/>
              <a:gd name="connsiteX10" fmla="*/ 5167789 w 5250129"/>
              <a:gd name="connsiteY10" fmla="*/ 1307234 h 3954173"/>
              <a:gd name="connsiteX11" fmla="*/ 5043613 w 5250129"/>
              <a:gd name="connsiteY11" fmla="*/ 1944733 h 3954173"/>
              <a:gd name="connsiteX12" fmla="*/ 4662613 w 5250129"/>
              <a:gd name="connsiteY12" fmla="*/ 3849733 h 3954173"/>
              <a:gd name="connsiteX13" fmla="*/ 0 w 5250129"/>
              <a:gd name="connsiteY13" fmla="*/ 3954173 h 3954173"/>
              <a:gd name="connsiteX0" fmla="*/ 0 w 5250129"/>
              <a:gd name="connsiteY0" fmla="*/ 3954173 h 3954173"/>
              <a:gd name="connsiteX1" fmla="*/ 717229 w 5250129"/>
              <a:gd name="connsiteY1" fmla="*/ 2622462 h 3954173"/>
              <a:gd name="connsiteX2" fmla="*/ 1770910 w 5250129"/>
              <a:gd name="connsiteY2" fmla="*/ 1248540 h 3954173"/>
              <a:gd name="connsiteX3" fmla="*/ 1919549 w 5250129"/>
              <a:gd name="connsiteY3" fmla="*/ 1237314 h 3954173"/>
              <a:gd name="connsiteX4" fmla="*/ 1958068 w 5250129"/>
              <a:gd name="connsiteY4" fmla="*/ 651101 h 3954173"/>
              <a:gd name="connsiteX5" fmla="*/ 2224021 w 5250129"/>
              <a:gd name="connsiteY5" fmla="*/ 129518 h 3954173"/>
              <a:gd name="connsiteX6" fmla="*/ 3016500 w 5250129"/>
              <a:gd name="connsiteY6" fmla="*/ 191693 h 3954173"/>
              <a:gd name="connsiteX7" fmla="*/ 3718586 w 5250129"/>
              <a:gd name="connsiteY7" fmla="*/ 508312 h 3954173"/>
              <a:gd name="connsiteX8" fmla="*/ 4340714 w 5250129"/>
              <a:gd name="connsiteY8" fmla="*/ 320537 h 3954173"/>
              <a:gd name="connsiteX9" fmla="*/ 5099200 w 5250129"/>
              <a:gd name="connsiteY9" fmla="*/ 0 h 3954173"/>
              <a:gd name="connsiteX10" fmla="*/ 5167789 w 5250129"/>
              <a:gd name="connsiteY10" fmla="*/ 1307234 h 3954173"/>
              <a:gd name="connsiteX11" fmla="*/ 5018889 w 5250129"/>
              <a:gd name="connsiteY11" fmla="*/ 1944733 h 3954173"/>
              <a:gd name="connsiteX12" fmla="*/ 4662613 w 5250129"/>
              <a:gd name="connsiteY12" fmla="*/ 3849733 h 3954173"/>
              <a:gd name="connsiteX13" fmla="*/ 0 w 5250129"/>
              <a:gd name="connsiteY13" fmla="*/ 3954173 h 3954173"/>
              <a:gd name="connsiteX0" fmla="*/ 0 w 5246414"/>
              <a:gd name="connsiteY0" fmla="*/ 3954173 h 3954173"/>
              <a:gd name="connsiteX1" fmla="*/ 717229 w 5246414"/>
              <a:gd name="connsiteY1" fmla="*/ 2622462 h 3954173"/>
              <a:gd name="connsiteX2" fmla="*/ 1770910 w 5246414"/>
              <a:gd name="connsiteY2" fmla="*/ 1248540 h 3954173"/>
              <a:gd name="connsiteX3" fmla="*/ 1919549 w 5246414"/>
              <a:gd name="connsiteY3" fmla="*/ 1237314 h 3954173"/>
              <a:gd name="connsiteX4" fmla="*/ 1958068 w 5246414"/>
              <a:gd name="connsiteY4" fmla="*/ 651101 h 3954173"/>
              <a:gd name="connsiteX5" fmla="*/ 2224021 w 5246414"/>
              <a:gd name="connsiteY5" fmla="*/ 129518 h 3954173"/>
              <a:gd name="connsiteX6" fmla="*/ 3016500 w 5246414"/>
              <a:gd name="connsiteY6" fmla="*/ 191693 h 3954173"/>
              <a:gd name="connsiteX7" fmla="*/ 3718586 w 5246414"/>
              <a:gd name="connsiteY7" fmla="*/ 508312 h 3954173"/>
              <a:gd name="connsiteX8" fmla="*/ 4340714 w 5246414"/>
              <a:gd name="connsiteY8" fmla="*/ 320537 h 3954173"/>
              <a:gd name="connsiteX9" fmla="*/ 5099200 w 5246414"/>
              <a:gd name="connsiteY9" fmla="*/ 0 h 3954173"/>
              <a:gd name="connsiteX10" fmla="*/ 5159548 w 5246414"/>
              <a:gd name="connsiteY10" fmla="*/ 1205877 h 3954173"/>
              <a:gd name="connsiteX11" fmla="*/ 5018889 w 5246414"/>
              <a:gd name="connsiteY11" fmla="*/ 1944733 h 3954173"/>
              <a:gd name="connsiteX12" fmla="*/ 4662613 w 5246414"/>
              <a:gd name="connsiteY12" fmla="*/ 3849733 h 3954173"/>
              <a:gd name="connsiteX13" fmla="*/ 0 w 5246414"/>
              <a:gd name="connsiteY13" fmla="*/ 3954173 h 395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46414" h="3954173">
                <a:moveTo>
                  <a:pt x="0" y="3954173"/>
                </a:moveTo>
                <a:lnTo>
                  <a:pt x="717229" y="2622462"/>
                </a:lnTo>
                <a:lnTo>
                  <a:pt x="1770910" y="1248540"/>
                </a:lnTo>
                <a:lnTo>
                  <a:pt x="1919549" y="1237314"/>
                </a:lnTo>
                <a:lnTo>
                  <a:pt x="1958068" y="651101"/>
                </a:lnTo>
                <a:lnTo>
                  <a:pt x="2224021" y="129518"/>
                </a:lnTo>
                <a:lnTo>
                  <a:pt x="3016500" y="191693"/>
                </a:lnTo>
                <a:lnTo>
                  <a:pt x="3718586" y="508312"/>
                </a:lnTo>
                <a:lnTo>
                  <a:pt x="4340714" y="320537"/>
                </a:lnTo>
                <a:lnTo>
                  <a:pt x="5099200" y="0"/>
                </a:lnTo>
                <a:cubicBezTo>
                  <a:pt x="5339971" y="435744"/>
                  <a:pt x="5228877" y="563983"/>
                  <a:pt x="5159548" y="1205877"/>
                </a:cubicBezTo>
                <a:lnTo>
                  <a:pt x="5018889" y="1944733"/>
                </a:lnTo>
                <a:lnTo>
                  <a:pt x="4662613" y="3849733"/>
                </a:lnTo>
                <a:lnTo>
                  <a:pt x="0" y="3954173"/>
                </a:lnTo>
                <a:close/>
              </a:path>
            </a:pathLst>
          </a:custGeom>
          <a:noFill/>
          <a:ln>
            <a:solidFill>
              <a:srgbClr val="DCD923"/>
            </a:solidFill>
          </a:ln>
          <a:effectLst>
            <a:glow rad="50800">
              <a:srgbClr val="FFFF00">
                <a:alpha val="7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CF188611-B89C-48A7-A66F-EB37D15FC0B1}"/>
              </a:ext>
            </a:extLst>
          </p:cNvPr>
          <p:cNvSpPr/>
          <p:nvPr/>
        </p:nvSpPr>
        <p:spPr>
          <a:xfrm>
            <a:off x="963174" y="1677826"/>
            <a:ext cx="3330926" cy="3944209"/>
          </a:xfrm>
          <a:custGeom>
            <a:avLst/>
            <a:gdLst>
              <a:gd name="connsiteX0" fmla="*/ 1028700 w 3381375"/>
              <a:gd name="connsiteY0" fmla="*/ 4371975 h 4371975"/>
              <a:gd name="connsiteX1" fmla="*/ 1276350 w 3381375"/>
              <a:gd name="connsiteY1" fmla="*/ 3781425 h 4371975"/>
              <a:gd name="connsiteX2" fmla="*/ 1666875 w 3381375"/>
              <a:gd name="connsiteY2" fmla="*/ 3562350 h 4371975"/>
              <a:gd name="connsiteX3" fmla="*/ 1685925 w 3381375"/>
              <a:gd name="connsiteY3" fmla="*/ 3419475 h 4371975"/>
              <a:gd name="connsiteX4" fmla="*/ 1419225 w 3381375"/>
              <a:gd name="connsiteY4" fmla="*/ 3600450 h 4371975"/>
              <a:gd name="connsiteX5" fmla="*/ 1390650 w 3381375"/>
              <a:gd name="connsiteY5" fmla="*/ 3552825 h 4371975"/>
              <a:gd name="connsiteX6" fmla="*/ 1704975 w 3381375"/>
              <a:gd name="connsiteY6" fmla="*/ 3028950 h 4371975"/>
              <a:gd name="connsiteX7" fmla="*/ 2609850 w 3381375"/>
              <a:gd name="connsiteY7" fmla="*/ 1838325 h 4371975"/>
              <a:gd name="connsiteX8" fmla="*/ 2781300 w 3381375"/>
              <a:gd name="connsiteY8" fmla="*/ 1628775 h 4371975"/>
              <a:gd name="connsiteX9" fmla="*/ 2924175 w 3381375"/>
              <a:gd name="connsiteY9" fmla="*/ 1628775 h 4371975"/>
              <a:gd name="connsiteX10" fmla="*/ 2962275 w 3381375"/>
              <a:gd name="connsiteY10" fmla="*/ 1085850 h 4371975"/>
              <a:gd name="connsiteX11" fmla="*/ 3181350 w 3381375"/>
              <a:gd name="connsiteY11" fmla="*/ 666750 h 4371975"/>
              <a:gd name="connsiteX12" fmla="*/ 3276600 w 3381375"/>
              <a:gd name="connsiteY12" fmla="*/ 485775 h 4371975"/>
              <a:gd name="connsiteX13" fmla="*/ 3381375 w 3381375"/>
              <a:gd name="connsiteY13" fmla="*/ 285750 h 4371975"/>
              <a:gd name="connsiteX14" fmla="*/ 3333750 w 3381375"/>
              <a:gd name="connsiteY14" fmla="*/ 85725 h 4371975"/>
              <a:gd name="connsiteX15" fmla="*/ 3067050 w 3381375"/>
              <a:gd name="connsiteY15" fmla="*/ 0 h 4371975"/>
              <a:gd name="connsiteX16" fmla="*/ 2876550 w 3381375"/>
              <a:gd name="connsiteY16" fmla="*/ 0 h 4371975"/>
              <a:gd name="connsiteX17" fmla="*/ 2762250 w 3381375"/>
              <a:gd name="connsiteY17" fmla="*/ 114300 h 4371975"/>
              <a:gd name="connsiteX18" fmla="*/ 3048000 w 3381375"/>
              <a:gd name="connsiteY18" fmla="*/ 104775 h 4371975"/>
              <a:gd name="connsiteX19" fmla="*/ 3190875 w 3381375"/>
              <a:gd name="connsiteY19" fmla="*/ 238125 h 4371975"/>
              <a:gd name="connsiteX20" fmla="*/ 3143250 w 3381375"/>
              <a:gd name="connsiteY20" fmla="*/ 419100 h 4371975"/>
              <a:gd name="connsiteX21" fmla="*/ 2781300 w 3381375"/>
              <a:gd name="connsiteY21" fmla="*/ 400050 h 4371975"/>
              <a:gd name="connsiteX22" fmla="*/ 2724150 w 3381375"/>
              <a:gd name="connsiteY22" fmla="*/ 609600 h 4371975"/>
              <a:gd name="connsiteX23" fmla="*/ 2524125 w 3381375"/>
              <a:gd name="connsiteY23" fmla="*/ 609600 h 4371975"/>
              <a:gd name="connsiteX24" fmla="*/ 1266825 w 3381375"/>
              <a:gd name="connsiteY24" fmla="*/ 2943225 h 4371975"/>
              <a:gd name="connsiteX25" fmla="*/ 923925 w 3381375"/>
              <a:gd name="connsiteY25" fmla="*/ 2867025 h 4371975"/>
              <a:gd name="connsiteX26" fmla="*/ 66675 w 3381375"/>
              <a:gd name="connsiteY26" fmla="*/ 4238625 h 4371975"/>
              <a:gd name="connsiteX27" fmla="*/ 0 w 3381375"/>
              <a:gd name="connsiteY27" fmla="*/ 4343400 h 4371975"/>
              <a:gd name="connsiteX28" fmla="*/ 1028700 w 3381375"/>
              <a:gd name="connsiteY28" fmla="*/ 4371975 h 4371975"/>
              <a:gd name="connsiteX0" fmla="*/ 1028700 w 3520362"/>
              <a:gd name="connsiteY0" fmla="*/ 4371975 h 4371975"/>
              <a:gd name="connsiteX1" fmla="*/ 1276350 w 3520362"/>
              <a:gd name="connsiteY1" fmla="*/ 3781425 h 4371975"/>
              <a:gd name="connsiteX2" fmla="*/ 1666875 w 3520362"/>
              <a:gd name="connsiteY2" fmla="*/ 3562350 h 4371975"/>
              <a:gd name="connsiteX3" fmla="*/ 1685925 w 3520362"/>
              <a:gd name="connsiteY3" fmla="*/ 3419475 h 4371975"/>
              <a:gd name="connsiteX4" fmla="*/ 1419225 w 3520362"/>
              <a:gd name="connsiteY4" fmla="*/ 3600450 h 4371975"/>
              <a:gd name="connsiteX5" fmla="*/ 1390650 w 3520362"/>
              <a:gd name="connsiteY5" fmla="*/ 3552825 h 4371975"/>
              <a:gd name="connsiteX6" fmla="*/ 1704975 w 3520362"/>
              <a:gd name="connsiteY6" fmla="*/ 3028950 h 4371975"/>
              <a:gd name="connsiteX7" fmla="*/ 2609850 w 3520362"/>
              <a:gd name="connsiteY7" fmla="*/ 1838325 h 4371975"/>
              <a:gd name="connsiteX8" fmla="*/ 2781300 w 3520362"/>
              <a:gd name="connsiteY8" fmla="*/ 1628775 h 4371975"/>
              <a:gd name="connsiteX9" fmla="*/ 2924175 w 3520362"/>
              <a:gd name="connsiteY9" fmla="*/ 1628775 h 4371975"/>
              <a:gd name="connsiteX10" fmla="*/ 2962275 w 3520362"/>
              <a:gd name="connsiteY10" fmla="*/ 1085850 h 4371975"/>
              <a:gd name="connsiteX11" fmla="*/ 3181350 w 3520362"/>
              <a:gd name="connsiteY11" fmla="*/ 666750 h 4371975"/>
              <a:gd name="connsiteX12" fmla="*/ 3276600 w 3520362"/>
              <a:gd name="connsiteY12" fmla="*/ 485775 h 4371975"/>
              <a:gd name="connsiteX13" fmla="*/ 3381375 w 3520362"/>
              <a:gd name="connsiteY13" fmla="*/ 285750 h 4371975"/>
              <a:gd name="connsiteX14" fmla="*/ 3520362 w 3520362"/>
              <a:gd name="connsiteY14" fmla="*/ 76395 h 4371975"/>
              <a:gd name="connsiteX15" fmla="*/ 3067050 w 3520362"/>
              <a:gd name="connsiteY15" fmla="*/ 0 h 4371975"/>
              <a:gd name="connsiteX16" fmla="*/ 2876550 w 3520362"/>
              <a:gd name="connsiteY16" fmla="*/ 0 h 4371975"/>
              <a:gd name="connsiteX17" fmla="*/ 2762250 w 3520362"/>
              <a:gd name="connsiteY17" fmla="*/ 114300 h 4371975"/>
              <a:gd name="connsiteX18" fmla="*/ 3048000 w 3520362"/>
              <a:gd name="connsiteY18" fmla="*/ 104775 h 4371975"/>
              <a:gd name="connsiteX19" fmla="*/ 3190875 w 3520362"/>
              <a:gd name="connsiteY19" fmla="*/ 238125 h 4371975"/>
              <a:gd name="connsiteX20" fmla="*/ 3143250 w 3520362"/>
              <a:gd name="connsiteY20" fmla="*/ 419100 h 4371975"/>
              <a:gd name="connsiteX21" fmla="*/ 2781300 w 3520362"/>
              <a:gd name="connsiteY21" fmla="*/ 400050 h 4371975"/>
              <a:gd name="connsiteX22" fmla="*/ 2724150 w 3520362"/>
              <a:gd name="connsiteY22" fmla="*/ 609600 h 4371975"/>
              <a:gd name="connsiteX23" fmla="*/ 2524125 w 3520362"/>
              <a:gd name="connsiteY23" fmla="*/ 609600 h 4371975"/>
              <a:gd name="connsiteX24" fmla="*/ 1266825 w 3520362"/>
              <a:gd name="connsiteY24" fmla="*/ 2943225 h 4371975"/>
              <a:gd name="connsiteX25" fmla="*/ 923925 w 3520362"/>
              <a:gd name="connsiteY25" fmla="*/ 2867025 h 4371975"/>
              <a:gd name="connsiteX26" fmla="*/ 66675 w 3520362"/>
              <a:gd name="connsiteY26" fmla="*/ 4238625 h 4371975"/>
              <a:gd name="connsiteX27" fmla="*/ 0 w 3520362"/>
              <a:gd name="connsiteY27" fmla="*/ 4343400 h 4371975"/>
              <a:gd name="connsiteX28" fmla="*/ 1028700 w 3520362"/>
              <a:gd name="connsiteY28" fmla="*/ 4371975 h 4371975"/>
              <a:gd name="connsiteX0" fmla="*/ 1028700 w 3539995"/>
              <a:gd name="connsiteY0" fmla="*/ 4371975 h 4371975"/>
              <a:gd name="connsiteX1" fmla="*/ 1276350 w 3539995"/>
              <a:gd name="connsiteY1" fmla="*/ 3781425 h 4371975"/>
              <a:gd name="connsiteX2" fmla="*/ 1666875 w 3539995"/>
              <a:gd name="connsiteY2" fmla="*/ 3562350 h 4371975"/>
              <a:gd name="connsiteX3" fmla="*/ 1685925 w 3539995"/>
              <a:gd name="connsiteY3" fmla="*/ 3419475 h 4371975"/>
              <a:gd name="connsiteX4" fmla="*/ 1419225 w 3539995"/>
              <a:gd name="connsiteY4" fmla="*/ 3600450 h 4371975"/>
              <a:gd name="connsiteX5" fmla="*/ 1390650 w 3539995"/>
              <a:gd name="connsiteY5" fmla="*/ 3552825 h 4371975"/>
              <a:gd name="connsiteX6" fmla="*/ 1704975 w 3539995"/>
              <a:gd name="connsiteY6" fmla="*/ 3028950 h 4371975"/>
              <a:gd name="connsiteX7" fmla="*/ 2609850 w 3539995"/>
              <a:gd name="connsiteY7" fmla="*/ 1838325 h 4371975"/>
              <a:gd name="connsiteX8" fmla="*/ 2781300 w 3539995"/>
              <a:gd name="connsiteY8" fmla="*/ 1628775 h 4371975"/>
              <a:gd name="connsiteX9" fmla="*/ 2924175 w 3539995"/>
              <a:gd name="connsiteY9" fmla="*/ 1628775 h 4371975"/>
              <a:gd name="connsiteX10" fmla="*/ 2962275 w 3539995"/>
              <a:gd name="connsiteY10" fmla="*/ 1085850 h 4371975"/>
              <a:gd name="connsiteX11" fmla="*/ 3181350 w 3539995"/>
              <a:gd name="connsiteY11" fmla="*/ 666750 h 4371975"/>
              <a:gd name="connsiteX12" fmla="*/ 3276600 w 3539995"/>
              <a:gd name="connsiteY12" fmla="*/ 485775 h 4371975"/>
              <a:gd name="connsiteX13" fmla="*/ 3539995 w 3539995"/>
              <a:gd name="connsiteY13" fmla="*/ 285750 h 4371975"/>
              <a:gd name="connsiteX14" fmla="*/ 3520362 w 3539995"/>
              <a:gd name="connsiteY14" fmla="*/ 76395 h 4371975"/>
              <a:gd name="connsiteX15" fmla="*/ 3067050 w 3539995"/>
              <a:gd name="connsiteY15" fmla="*/ 0 h 4371975"/>
              <a:gd name="connsiteX16" fmla="*/ 2876550 w 3539995"/>
              <a:gd name="connsiteY16" fmla="*/ 0 h 4371975"/>
              <a:gd name="connsiteX17" fmla="*/ 2762250 w 3539995"/>
              <a:gd name="connsiteY17" fmla="*/ 114300 h 4371975"/>
              <a:gd name="connsiteX18" fmla="*/ 3048000 w 3539995"/>
              <a:gd name="connsiteY18" fmla="*/ 104775 h 4371975"/>
              <a:gd name="connsiteX19" fmla="*/ 3190875 w 3539995"/>
              <a:gd name="connsiteY19" fmla="*/ 238125 h 4371975"/>
              <a:gd name="connsiteX20" fmla="*/ 3143250 w 3539995"/>
              <a:gd name="connsiteY20" fmla="*/ 419100 h 4371975"/>
              <a:gd name="connsiteX21" fmla="*/ 2781300 w 3539995"/>
              <a:gd name="connsiteY21" fmla="*/ 400050 h 4371975"/>
              <a:gd name="connsiteX22" fmla="*/ 2724150 w 3539995"/>
              <a:gd name="connsiteY22" fmla="*/ 609600 h 4371975"/>
              <a:gd name="connsiteX23" fmla="*/ 2524125 w 3539995"/>
              <a:gd name="connsiteY23" fmla="*/ 609600 h 4371975"/>
              <a:gd name="connsiteX24" fmla="*/ 1266825 w 3539995"/>
              <a:gd name="connsiteY24" fmla="*/ 2943225 h 4371975"/>
              <a:gd name="connsiteX25" fmla="*/ 923925 w 3539995"/>
              <a:gd name="connsiteY25" fmla="*/ 2867025 h 4371975"/>
              <a:gd name="connsiteX26" fmla="*/ 66675 w 3539995"/>
              <a:gd name="connsiteY26" fmla="*/ 4238625 h 4371975"/>
              <a:gd name="connsiteX27" fmla="*/ 0 w 3539995"/>
              <a:gd name="connsiteY27" fmla="*/ 4343400 h 4371975"/>
              <a:gd name="connsiteX28" fmla="*/ 1028700 w 3539995"/>
              <a:gd name="connsiteY28" fmla="*/ 4371975 h 4371975"/>
              <a:gd name="connsiteX0" fmla="*/ 1028700 w 3571142"/>
              <a:gd name="connsiteY0" fmla="*/ 4371975 h 4371975"/>
              <a:gd name="connsiteX1" fmla="*/ 1276350 w 3571142"/>
              <a:gd name="connsiteY1" fmla="*/ 3781425 h 4371975"/>
              <a:gd name="connsiteX2" fmla="*/ 1666875 w 3571142"/>
              <a:gd name="connsiteY2" fmla="*/ 3562350 h 4371975"/>
              <a:gd name="connsiteX3" fmla="*/ 1685925 w 3571142"/>
              <a:gd name="connsiteY3" fmla="*/ 3419475 h 4371975"/>
              <a:gd name="connsiteX4" fmla="*/ 1419225 w 3571142"/>
              <a:gd name="connsiteY4" fmla="*/ 3600450 h 4371975"/>
              <a:gd name="connsiteX5" fmla="*/ 1390650 w 3571142"/>
              <a:gd name="connsiteY5" fmla="*/ 3552825 h 4371975"/>
              <a:gd name="connsiteX6" fmla="*/ 1704975 w 3571142"/>
              <a:gd name="connsiteY6" fmla="*/ 3028950 h 4371975"/>
              <a:gd name="connsiteX7" fmla="*/ 2609850 w 3571142"/>
              <a:gd name="connsiteY7" fmla="*/ 1838325 h 4371975"/>
              <a:gd name="connsiteX8" fmla="*/ 2781300 w 3571142"/>
              <a:gd name="connsiteY8" fmla="*/ 1628775 h 4371975"/>
              <a:gd name="connsiteX9" fmla="*/ 2924175 w 3571142"/>
              <a:gd name="connsiteY9" fmla="*/ 1628775 h 4371975"/>
              <a:gd name="connsiteX10" fmla="*/ 2962275 w 3571142"/>
              <a:gd name="connsiteY10" fmla="*/ 1085850 h 4371975"/>
              <a:gd name="connsiteX11" fmla="*/ 3181350 w 3571142"/>
              <a:gd name="connsiteY11" fmla="*/ 666750 h 4371975"/>
              <a:gd name="connsiteX12" fmla="*/ 3276600 w 3571142"/>
              <a:gd name="connsiteY12" fmla="*/ 485775 h 4371975"/>
              <a:gd name="connsiteX13" fmla="*/ 3539995 w 3571142"/>
              <a:gd name="connsiteY13" fmla="*/ 285750 h 4371975"/>
              <a:gd name="connsiteX14" fmla="*/ 3520362 w 3571142"/>
              <a:gd name="connsiteY14" fmla="*/ 76395 h 4371975"/>
              <a:gd name="connsiteX15" fmla="*/ 3067050 w 3571142"/>
              <a:gd name="connsiteY15" fmla="*/ 0 h 4371975"/>
              <a:gd name="connsiteX16" fmla="*/ 2876550 w 3571142"/>
              <a:gd name="connsiteY16" fmla="*/ 0 h 4371975"/>
              <a:gd name="connsiteX17" fmla="*/ 2762250 w 3571142"/>
              <a:gd name="connsiteY17" fmla="*/ 114300 h 4371975"/>
              <a:gd name="connsiteX18" fmla="*/ 3048000 w 3571142"/>
              <a:gd name="connsiteY18" fmla="*/ 104775 h 4371975"/>
              <a:gd name="connsiteX19" fmla="*/ 3190875 w 3571142"/>
              <a:gd name="connsiteY19" fmla="*/ 238125 h 4371975"/>
              <a:gd name="connsiteX20" fmla="*/ 3143250 w 3571142"/>
              <a:gd name="connsiteY20" fmla="*/ 419100 h 4371975"/>
              <a:gd name="connsiteX21" fmla="*/ 2781300 w 3571142"/>
              <a:gd name="connsiteY21" fmla="*/ 400050 h 4371975"/>
              <a:gd name="connsiteX22" fmla="*/ 2724150 w 3571142"/>
              <a:gd name="connsiteY22" fmla="*/ 609600 h 4371975"/>
              <a:gd name="connsiteX23" fmla="*/ 2524125 w 3571142"/>
              <a:gd name="connsiteY23" fmla="*/ 609600 h 4371975"/>
              <a:gd name="connsiteX24" fmla="*/ 1266825 w 3571142"/>
              <a:gd name="connsiteY24" fmla="*/ 2943225 h 4371975"/>
              <a:gd name="connsiteX25" fmla="*/ 923925 w 3571142"/>
              <a:gd name="connsiteY25" fmla="*/ 2867025 h 4371975"/>
              <a:gd name="connsiteX26" fmla="*/ 66675 w 3571142"/>
              <a:gd name="connsiteY26" fmla="*/ 4238625 h 4371975"/>
              <a:gd name="connsiteX27" fmla="*/ 0 w 3571142"/>
              <a:gd name="connsiteY27" fmla="*/ 4343400 h 4371975"/>
              <a:gd name="connsiteX28" fmla="*/ 1028700 w 3571142"/>
              <a:gd name="connsiteY28" fmla="*/ 4371975 h 4371975"/>
              <a:gd name="connsiteX0" fmla="*/ 1028700 w 3575641"/>
              <a:gd name="connsiteY0" fmla="*/ 4371975 h 4371975"/>
              <a:gd name="connsiteX1" fmla="*/ 1276350 w 3575641"/>
              <a:gd name="connsiteY1" fmla="*/ 3781425 h 4371975"/>
              <a:gd name="connsiteX2" fmla="*/ 1666875 w 3575641"/>
              <a:gd name="connsiteY2" fmla="*/ 3562350 h 4371975"/>
              <a:gd name="connsiteX3" fmla="*/ 1685925 w 3575641"/>
              <a:gd name="connsiteY3" fmla="*/ 3419475 h 4371975"/>
              <a:gd name="connsiteX4" fmla="*/ 1419225 w 3575641"/>
              <a:gd name="connsiteY4" fmla="*/ 3600450 h 4371975"/>
              <a:gd name="connsiteX5" fmla="*/ 1390650 w 3575641"/>
              <a:gd name="connsiteY5" fmla="*/ 3552825 h 4371975"/>
              <a:gd name="connsiteX6" fmla="*/ 1704975 w 3575641"/>
              <a:gd name="connsiteY6" fmla="*/ 3028950 h 4371975"/>
              <a:gd name="connsiteX7" fmla="*/ 2609850 w 3575641"/>
              <a:gd name="connsiteY7" fmla="*/ 1838325 h 4371975"/>
              <a:gd name="connsiteX8" fmla="*/ 2781300 w 3575641"/>
              <a:gd name="connsiteY8" fmla="*/ 1628775 h 4371975"/>
              <a:gd name="connsiteX9" fmla="*/ 2924175 w 3575641"/>
              <a:gd name="connsiteY9" fmla="*/ 1628775 h 4371975"/>
              <a:gd name="connsiteX10" fmla="*/ 2962275 w 3575641"/>
              <a:gd name="connsiteY10" fmla="*/ 1085850 h 4371975"/>
              <a:gd name="connsiteX11" fmla="*/ 3181350 w 3575641"/>
              <a:gd name="connsiteY11" fmla="*/ 666750 h 4371975"/>
              <a:gd name="connsiteX12" fmla="*/ 3276600 w 3575641"/>
              <a:gd name="connsiteY12" fmla="*/ 485775 h 4371975"/>
              <a:gd name="connsiteX13" fmla="*/ 3539995 w 3575641"/>
              <a:gd name="connsiteY13" fmla="*/ 285750 h 4371975"/>
              <a:gd name="connsiteX14" fmla="*/ 3539023 w 3575641"/>
              <a:gd name="connsiteY14" fmla="*/ 29742 h 4371975"/>
              <a:gd name="connsiteX15" fmla="*/ 3067050 w 3575641"/>
              <a:gd name="connsiteY15" fmla="*/ 0 h 4371975"/>
              <a:gd name="connsiteX16" fmla="*/ 2876550 w 3575641"/>
              <a:gd name="connsiteY16" fmla="*/ 0 h 4371975"/>
              <a:gd name="connsiteX17" fmla="*/ 2762250 w 3575641"/>
              <a:gd name="connsiteY17" fmla="*/ 114300 h 4371975"/>
              <a:gd name="connsiteX18" fmla="*/ 3048000 w 3575641"/>
              <a:gd name="connsiteY18" fmla="*/ 104775 h 4371975"/>
              <a:gd name="connsiteX19" fmla="*/ 3190875 w 3575641"/>
              <a:gd name="connsiteY19" fmla="*/ 238125 h 4371975"/>
              <a:gd name="connsiteX20" fmla="*/ 3143250 w 3575641"/>
              <a:gd name="connsiteY20" fmla="*/ 419100 h 4371975"/>
              <a:gd name="connsiteX21" fmla="*/ 2781300 w 3575641"/>
              <a:gd name="connsiteY21" fmla="*/ 400050 h 4371975"/>
              <a:gd name="connsiteX22" fmla="*/ 2724150 w 3575641"/>
              <a:gd name="connsiteY22" fmla="*/ 609600 h 4371975"/>
              <a:gd name="connsiteX23" fmla="*/ 2524125 w 3575641"/>
              <a:gd name="connsiteY23" fmla="*/ 609600 h 4371975"/>
              <a:gd name="connsiteX24" fmla="*/ 1266825 w 3575641"/>
              <a:gd name="connsiteY24" fmla="*/ 2943225 h 4371975"/>
              <a:gd name="connsiteX25" fmla="*/ 923925 w 3575641"/>
              <a:gd name="connsiteY25" fmla="*/ 2867025 h 4371975"/>
              <a:gd name="connsiteX26" fmla="*/ 66675 w 3575641"/>
              <a:gd name="connsiteY26" fmla="*/ 4238625 h 4371975"/>
              <a:gd name="connsiteX27" fmla="*/ 0 w 3575641"/>
              <a:gd name="connsiteY27" fmla="*/ 4343400 h 4371975"/>
              <a:gd name="connsiteX28" fmla="*/ 1028700 w 3575641"/>
              <a:gd name="connsiteY28" fmla="*/ 4371975 h 4371975"/>
              <a:gd name="connsiteX0" fmla="*/ 1028700 w 3602560"/>
              <a:gd name="connsiteY0" fmla="*/ 4371975 h 4371975"/>
              <a:gd name="connsiteX1" fmla="*/ 1276350 w 3602560"/>
              <a:gd name="connsiteY1" fmla="*/ 3781425 h 4371975"/>
              <a:gd name="connsiteX2" fmla="*/ 1666875 w 3602560"/>
              <a:gd name="connsiteY2" fmla="*/ 3562350 h 4371975"/>
              <a:gd name="connsiteX3" fmla="*/ 1685925 w 3602560"/>
              <a:gd name="connsiteY3" fmla="*/ 3419475 h 4371975"/>
              <a:gd name="connsiteX4" fmla="*/ 1419225 w 3602560"/>
              <a:gd name="connsiteY4" fmla="*/ 3600450 h 4371975"/>
              <a:gd name="connsiteX5" fmla="*/ 1390650 w 3602560"/>
              <a:gd name="connsiteY5" fmla="*/ 3552825 h 4371975"/>
              <a:gd name="connsiteX6" fmla="*/ 1704975 w 3602560"/>
              <a:gd name="connsiteY6" fmla="*/ 3028950 h 4371975"/>
              <a:gd name="connsiteX7" fmla="*/ 2609850 w 3602560"/>
              <a:gd name="connsiteY7" fmla="*/ 1838325 h 4371975"/>
              <a:gd name="connsiteX8" fmla="*/ 2781300 w 3602560"/>
              <a:gd name="connsiteY8" fmla="*/ 1628775 h 4371975"/>
              <a:gd name="connsiteX9" fmla="*/ 2924175 w 3602560"/>
              <a:gd name="connsiteY9" fmla="*/ 1628775 h 4371975"/>
              <a:gd name="connsiteX10" fmla="*/ 2962275 w 3602560"/>
              <a:gd name="connsiteY10" fmla="*/ 1085850 h 4371975"/>
              <a:gd name="connsiteX11" fmla="*/ 3181350 w 3602560"/>
              <a:gd name="connsiteY11" fmla="*/ 666750 h 4371975"/>
              <a:gd name="connsiteX12" fmla="*/ 3276600 w 3602560"/>
              <a:gd name="connsiteY12" fmla="*/ 485775 h 4371975"/>
              <a:gd name="connsiteX13" fmla="*/ 3539995 w 3602560"/>
              <a:gd name="connsiteY13" fmla="*/ 285750 h 4371975"/>
              <a:gd name="connsiteX14" fmla="*/ 3539023 w 3602560"/>
              <a:gd name="connsiteY14" fmla="*/ 29742 h 4371975"/>
              <a:gd name="connsiteX15" fmla="*/ 3067050 w 3602560"/>
              <a:gd name="connsiteY15" fmla="*/ 0 h 4371975"/>
              <a:gd name="connsiteX16" fmla="*/ 2876550 w 3602560"/>
              <a:gd name="connsiteY16" fmla="*/ 0 h 4371975"/>
              <a:gd name="connsiteX17" fmla="*/ 2762250 w 3602560"/>
              <a:gd name="connsiteY17" fmla="*/ 114300 h 4371975"/>
              <a:gd name="connsiteX18" fmla="*/ 3048000 w 3602560"/>
              <a:gd name="connsiteY18" fmla="*/ 104775 h 4371975"/>
              <a:gd name="connsiteX19" fmla="*/ 3190875 w 3602560"/>
              <a:gd name="connsiteY19" fmla="*/ 238125 h 4371975"/>
              <a:gd name="connsiteX20" fmla="*/ 3143250 w 3602560"/>
              <a:gd name="connsiteY20" fmla="*/ 419100 h 4371975"/>
              <a:gd name="connsiteX21" fmla="*/ 2781300 w 3602560"/>
              <a:gd name="connsiteY21" fmla="*/ 400050 h 4371975"/>
              <a:gd name="connsiteX22" fmla="*/ 2724150 w 3602560"/>
              <a:gd name="connsiteY22" fmla="*/ 609600 h 4371975"/>
              <a:gd name="connsiteX23" fmla="*/ 2524125 w 3602560"/>
              <a:gd name="connsiteY23" fmla="*/ 609600 h 4371975"/>
              <a:gd name="connsiteX24" fmla="*/ 1266825 w 3602560"/>
              <a:gd name="connsiteY24" fmla="*/ 2943225 h 4371975"/>
              <a:gd name="connsiteX25" fmla="*/ 923925 w 3602560"/>
              <a:gd name="connsiteY25" fmla="*/ 2867025 h 4371975"/>
              <a:gd name="connsiteX26" fmla="*/ 66675 w 3602560"/>
              <a:gd name="connsiteY26" fmla="*/ 4238625 h 4371975"/>
              <a:gd name="connsiteX27" fmla="*/ 0 w 3602560"/>
              <a:gd name="connsiteY27" fmla="*/ 4343400 h 4371975"/>
              <a:gd name="connsiteX28" fmla="*/ 1028700 w 3602560"/>
              <a:gd name="connsiteY28" fmla="*/ 4371975 h 4371975"/>
              <a:gd name="connsiteX0" fmla="*/ 1028700 w 3602560"/>
              <a:gd name="connsiteY0" fmla="*/ 4371975 h 4371975"/>
              <a:gd name="connsiteX1" fmla="*/ 1276350 w 3602560"/>
              <a:gd name="connsiteY1" fmla="*/ 3781425 h 4371975"/>
              <a:gd name="connsiteX2" fmla="*/ 1666875 w 3602560"/>
              <a:gd name="connsiteY2" fmla="*/ 3562350 h 4371975"/>
              <a:gd name="connsiteX3" fmla="*/ 1685925 w 3602560"/>
              <a:gd name="connsiteY3" fmla="*/ 3419475 h 4371975"/>
              <a:gd name="connsiteX4" fmla="*/ 1419225 w 3602560"/>
              <a:gd name="connsiteY4" fmla="*/ 3600450 h 4371975"/>
              <a:gd name="connsiteX5" fmla="*/ 1390650 w 3602560"/>
              <a:gd name="connsiteY5" fmla="*/ 3552825 h 4371975"/>
              <a:gd name="connsiteX6" fmla="*/ 1704975 w 3602560"/>
              <a:gd name="connsiteY6" fmla="*/ 3028950 h 4371975"/>
              <a:gd name="connsiteX7" fmla="*/ 2609850 w 3602560"/>
              <a:gd name="connsiteY7" fmla="*/ 1838325 h 4371975"/>
              <a:gd name="connsiteX8" fmla="*/ 2781300 w 3602560"/>
              <a:gd name="connsiteY8" fmla="*/ 1628775 h 4371975"/>
              <a:gd name="connsiteX9" fmla="*/ 2924175 w 3602560"/>
              <a:gd name="connsiteY9" fmla="*/ 1628775 h 4371975"/>
              <a:gd name="connsiteX10" fmla="*/ 2962275 w 3602560"/>
              <a:gd name="connsiteY10" fmla="*/ 1085850 h 4371975"/>
              <a:gd name="connsiteX11" fmla="*/ 3181350 w 3602560"/>
              <a:gd name="connsiteY11" fmla="*/ 666750 h 4371975"/>
              <a:gd name="connsiteX12" fmla="*/ 3276600 w 3602560"/>
              <a:gd name="connsiteY12" fmla="*/ 485775 h 4371975"/>
              <a:gd name="connsiteX13" fmla="*/ 3539995 w 3602560"/>
              <a:gd name="connsiteY13" fmla="*/ 285750 h 4371975"/>
              <a:gd name="connsiteX14" fmla="*/ 3539023 w 3602560"/>
              <a:gd name="connsiteY14" fmla="*/ 29742 h 4371975"/>
              <a:gd name="connsiteX15" fmla="*/ 3067050 w 3602560"/>
              <a:gd name="connsiteY15" fmla="*/ 0 h 4371975"/>
              <a:gd name="connsiteX16" fmla="*/ 2876550 w 3602560"/>
              <a:gd name="connsiteY16" fmla="*/ 0 h 4371975"/>
              <a:gd name="connsiteX17" fmla="*/ 2575638 w 3602560"/>
              <a:gd name="connsiteY17" fmla="*/ 123630 h 4371975"/>
              <a:gd name="connsiteX18" fmla="*/ 3048000 w 3602560"/>
              <a:gd name="connsiteY18" fmla="*/ 104775 h 4371975"/>
              <a:gd name="connsiteX19" fmla="*/ 3190875 w 3602560"/>
              <a:gd name="connsiteY19" fmla="*/ 238125 h 4371975"/>
              <a:gd name="connsiteX20" fmla="*/ 3143250 w 3602560"/>
              <a:gd name="connsiteY20" fmla="*/ 419100 h 4371975"/>
              <a:gd name="connsiteX21" fmla="*/ 2781300 w 3602560"/>
              <a:gd name="connsiteY21" fmla="*/ 400050 h 4371975"/>
              <a:gd name="connsiteX22" fmla="*/ 2724150 w 3602560"/>
              <a:gd name="connsiteY22" fmla="*/ 609600 h 4371975"/>
              <a:gd name="connsiteX23" fmla="*/ 2524125 w 3602560"/>
              <a:gd name="connsiteY23" fmla="*/ 609600 h 4371975"/>
              <a:gd name="connsiteX24" fmla="*/ 1266825 w 3602560"/>
              <a:gd name="connsiteY24" fmla="*/ 2943225 h 4371975"/>
              <a:gd name="connsiteX25" fmla="*/ 923925 w 3602560"/>
              <a:gd name="connsiteY25" fmla="*/ 2867025 h 4371975"/>
              <a:gd name="connsiteX26" fmla="*/ 66675 w 3602560"/>
              <a:gd name="connsiteY26" fmla="*/ 4238625 h 4371975"/>
              <a:gd name="connsiteX27" fmla="*/ 0 w 3602560"/>
              <a:gd name="connsiteY27" fmla="*/ 4343400 h 4371975"/>
              <a:gd name="connsiteX28" fmla="*/ 1028700 w 3602560"/>
              <a:gd name="connsiteY28" fmla="*/ 4371975 h 4371975"/>
              <a:gd name="connsiteX0" fmla="*/ 1028700 w 3602560"/>
              <a:gd name="connsiteY0" fmla="*/ 4371975 h 4371975"/>
              <a:gd name="connsiteX1" fmla="*/ 1276350 w 3602560"/>
              <a:gd name="connsiteY1" fmla="*/ 3781425 h 4371975"/>
              <a:gd name="connsiteX2" fmla="*/ 1666875 w 3602560"/>
              <a:gd name="connsiteY2" fmla="*/ 3562350 h 4371975"/>
              <a:gd name="connsiteX3" fmla="*/ 1685925 w 3602560"/>
              <a:gd name="connsiteY3" fmla="*/ 3419475 h 4371975"/>
              <a:gd name="connsiteX4" fmla="*/ 1419225 w 3602560"/>
              <a:gd name="connsiteY4" fmla="*/ 3600450 h 4371975"/>
              <a:gd name="connsiteX5" fmla="*/ 1390650 w 3602560"/>
              <a:gd name="connsiteY5" fmla="*/ 3552825 h 4371975"/>
              <a:gd name="connsiteX6" fmla="*/ 1704975 w 3602560"/>
              <a:gd name="connsiteY6" fmla="*/ 3028950 h 4371975"/>
              <a:gd name="connsiteX7" fmla="*/ 2609850 w 3602560"/>
              <a:gd name="connsiteY7" fmla="*/ 1838325 h 4371975"/>
              <a:gd name="connsiteX8" fmla="*/ 2781300 w 3602560"/>
              <a:gd name="connsiteY8" fmla="*/ 1628775 h 4371975"/>
              <a:gd name="connsiteX9" fmla="*/ 2924175 w 3602560"/>
              <a:gd name="connsiteY9" fmla="*/ 1628775 h 4371975"/>
              <a:gd name="connsiteX10" fmla="*/ 2962275 w 3602560"/>
              <a:gd name="connsiteY10" fmla="*/ 1085850 h 4371975"/>
              <a:gd name="connsiteX11" fmla="*/ 3181350 w 3602560"/>
              <a:gd name="connsiteY11" fmla="*/ 666750 h 4371975"/>
              <a:gd name="connsiteX12" fmla="*/ 3276600 w 3602560"/>
              <a:gd name="connsiteY12" fmla="*/ 485775 h 4371975"/>
              <a:gd name="connsiteX13" fmla="*/ 3539995 w 3602560"/>
              <a:gd name="connsiteY13" fmla="*/ 285750 h 4371975"/>
              <a:gd name="connsiteX14" fmla="*/ 3539023 w 3602560"/>
              <a:gd name="connsiteY14" fmla="*/ 29742 h 4371975"/>
              <a:gd name="connsiteX15" fmla="*/ 3067050 w 3602560"/>
              <a:gd name="connsiteY15" fmla="*/ 0 h 4371975"/>
              <a:gd name="connsiteX16" fmla="*/ 2876550 w 3602560"/>
              <a:gd name="connsiteY16" fmla="*/ 0 h 4371975"/>
              <a:gd name="connsiteX17" fmla="*/ 2575638 w 3602560"/>
              <a:gd name="connsiteY17" fmla="*/ 123630 h 4371975"/>
              <a:gd name="connsiteX18" fmla="*/ 2936032 w 3602560"/>
              <a:gd name="connsiteY18" fmla="*/ 179420 h 4371975"/>
              <a:gd name="connsiteX19" fmla="*/ 3190875 w 3602560"/>
              <a:gd name="connsiteY19" fmla="*/ 238125 h 4371975"/>
              <a:gd name="connsiteX20" fmla="*/ 3143250 w 3602560"/>
              <a:gd name="connsiteY20" fmla="*/ 419100 h 4371975"/>
              <a:gd name="connsiteX21" fmla="*/ 2781300 w 3602560"/>
              <a:gd name="connsiteY21" fmla="*/ 400050 h 4371975"/>
              <a:gd name="connsiteX22" fmla="*/ 2724150 w 3602560"/>
              <a:gd name="connsiteY22" fmla="*/ 609600 h 4371975"/>
              <a:gd name="connsiteX23" fmla="*/ 2524125 w 3602560"/>
              <a:gd name="connsiteY23" fmla="*/ 609600 h 4371975"/>
              <a:gd name="connsiteX24" fmla="*/ 1266825 w 3602560"/>
              <a:gd name="connsiteY24" fmla="*/ 2943225 h 4371975"/>
              <a:gd name="connsiteX25" fmla="*/ 923925 w 3602560"/>
              <a:gd name="connsiteY25" fmla="*/ 2867025 h 4371975"/>
              <a:gd name="connsiteX26" fmla="*/ 66675 w 3602560"/>
              <a:gd name="connsiteY26" fmla="*/ 4238625 h 4371975"/>
              <a:gd name="connsiteX27" fmla="*/ 0 w 3602560"/>
              <a:gd name="connsiteY27" fmla="*/ 4343400 h 4371975"/>
              <a:gd name="connsiteX28" fmla="*/ 1028700 w 3602560"/>
              <a:gd name="connsiteY28" fmla="*/ 4371975 h 4371975"/>
              <a:gd name="connsiteX0" fmla="*/ 1028700 w 3602560"/>
              <a:gd name="connsiteY0" fmla="*/ 4371975 h 4371975"/>
              <a:gd name="connsiteX1" fmla="*/ 1276350 w 3602560"/>
              <a:gd name="connsiteY1" fmla="*/ 3781425 h 4371975"/>
              <a:gd name="connsiteX2" fmla="*/ 1666875 w 3602560"/>
              <a:gd name="connsiteY2" fmla="*/ 3562350 h 4371975"/>
              <a:gd name="connsiteX3" fmla="*/ 1685925 w 3602560"/>
              <a:gd name="connsiteY3" fmla="*/ 3419475 h 4371975"/>
              <a:gd name="connsiteX4" fmla="*/ 1419225 w 3602560"/>
              <a:gd name="connsiteY4" fmla="*/ 3600450 h 4371975"/>
              <a:gd name="connsiteX5" fmla="*/ 1390650 w 3602560"/>
              <a:gd name="connsiteY5" fmla="*/ 3552825 h 4371975"/>
              <a:gd name="connsiteX6" fmla="*/ 1704975 w 3602560"/>
              <a:gd name="connsiteY6" fmla="*/ 3028950 h 4371975"/>
              <a:gd name="connsiteX7" fmla="*/ 2609850 w 3602560"/>
              <a:gd name="connsiteY7" fmla="*/ 1838325 h 4371975"/>
              <a:gd name="connsiteX8" fmla="*/ 2781300 w 3602560"/>
              <a:gd name="connsiteY8" fmla="*/ 1628775 h 4371975"/>
              <a:gd name="connsiteX9" fmla="*/ 2924175 w 3602560"/>
              <a:gd name="connsiteY9" fmla="*/ 1628775 h 4371975"/>
              <a:gd name="connsiteX10" fmla="*/ 2962275 w 3602560"/>
              <a:gd name="connsiteY10" fmla="*/ 1085850 h 4371975"/>
              <a:gd name="connsiteX11" fmla="*/ 3181350 w 3602560"/>
              <a:gd name="connsiteY11" fmla="*/ 666750 h 4371975"/>
              <a:gd name="connsiteX12" fmla="*/ 3276600 w 3602560"/>
              <a:gd name="connsiteY12" fmla="*/ 485775 h 4371975"/>
              <a:gd name="connsiteX13" fmla="*/ 3539995 w 3602560"/>
              <a:gd name="connsiteY13" fmla="*/ 285750 h 4371975"/>
              <a:gd name="connsiteX14" fmla="*/ 3539023 w 3602560"/>
              <a:gd name="connsiteY14" fmla="*/ 29742 h 4371975"/>
              <a:gd name="connsiteX15" fmla="*/ 3067050 w 3602560"/>
              <a:gd name="connsiteY15" fmla="*/ 0 h 4371975"/>
              <a:gd name="connsiteX16" fmla="*/ 2876550 w 3602560"/>
              <a:gd name="connsiteY16" fmla="*/ 0 h 4371975"/>
              <a:gd name="connsiteX17" fmla="*/ 2575638 w 3602560"/>
              <a:gd name="connsiteY17" fmla="*/ 123630 h 4371975"/>
              <a:gd name="connsiteX18" fmla="*/ 2936032 w 3602560"/>
              <a:gd name="connsiteY18" fmla="*/ 179420 h 4371975"/>
              <a:gd name="connsiteX19" fmla="*/ 3125561 w 3602560"/>
              <a:gd name="connsiteY19" fmla="*/ 238125 h 4371975"/>
              <a:gd name="connsiteX20" fmla="*/ 3143250 w 3602560"/>
              <a:gd name="connsiteY20" fmla="*/ 419100 h 4371975"/>
              <a:gd name="connsiteX21" fmla="*/ 2781300 w 3602560"/>
              <a:gd name="connsiteY21" fmla="*/ 400050 h 4371975"/>
              <a:gd name="connsiteX22" fmla="*/ 2724150 w 3602560"/>
              <a:gd name="connsiteY22" fmla="*/ 609600 h 4371975"/>
              <a:gd name="connsiteX23" fmla="*/ 2524125 w 3602560"/>
              <a:gd name="connsiteY23" fmla="*/ 609600 h 4371975"/>
              <a:gd name="connsiteX24" fmla="*/ 1266825 w 3602560"/>
              <a:gd name="connsiteY24" fmla="*/ 2943225 h 4371975"/>
              <a:gd name="connsiteX25" fmla="*/ 923925 w 3602560"/>
              <a:gd name="connsiteY25" fmla="*/ 2867025 h 4371975"/>
              <a:gd name="connsiteX26" fmla="*/ 66675 w 3602560"/>
              <a:gd name="connsiteY26" fmla="*/ 4238625 h 4371975"/>
              <a:gd name="connsiteX27" fmla="*/ 0 w 3602560"/>
              <a:gd name="connsiteY27" fmla="*/ 4343400 h 4371975"/>
              <a:gd name="connsiteX28" fmla="*/ 1028700 w 3602560"/>
              <a:gd name="connsiteY28" fmla="*/ 4371975 h 4371975"/>
              <a:gd name="connsiteX0" fmla="*/ 1028700 w 3602560"/>
              <a:gd name="connsiteY0" fmla="*/ 4371975 h 4371975"/>
              <a:gd name="connsiteX1" fmla="*/ 1276350 w 3602560"/>
              <a:gd name="connsiteY1" fmla="*/ 3781425 h 4371975"/>
              <a:gd name="connsiteX2" fmla="*/ 1345460 w 3602560"/>
              <a:gd name="connsiteY2" fmla="*/ 3663707 h 4371975"/>
              <a:gd name="connsiteX3" fmla="*/ 1685925 w 3602560"/>
              <a:gd name="connsiteY3" fmla="*/ 3419475 h 4371975"/>
              <a:gd name="connsiteX4" fmla="*/ 1419225 w 3602560"/>
              <a:gd name="connsiteY4" fmla="*/ 3600450 h 4371975"/>
              <a:gd name="connsiteX5" fmla="*/ 1390650 w 3602560"/>
              <a:gd name="connsiteY5" fmla="*/ 3552825 h 4371975"/>
              <a:gd name="connsiteX6" fmla="*/ 1704975 w 3602560"/>
              <a:gd name="connsiteY6" fmla="*/ 3028950 h 4371975"/>
              <a:gd name="connsiteX7" fmla="*/ 2609850 w 3602560"/>
              <a:gd name="connsiteY7" fmla="*/ 1838325 h 4371975"/>
              <a:gd name="connsiteX8" fmla="*/ 2781300 w 3602560"/>
              <a:gd name="connsiteY8" fmla="*/ 1628775 h 4371975"/>
              <a:gd name="connsiteX9" fmla="*/ 2924175 w 3602560"/>
              <a:gd name="connsiteY9" fmla="*/ 1628775 h 4371975"/>
              <a:gd name="connsiteX10" fmla="*/ 2962275 w 3602560"/>
              <a:gd name="connsiteY10" fmla="*/ 1085850 h 4371975"/>
              <a:gd name="connsiteX11" fmla="*/ 3181350 w 3602560"/>
              <a:gd name="connsiteY11" fmla="*/ 666750 h 4371975"/>
              <a:gd name="connsiteX12" fmla="*/ 3276600 w 3602560"/>
              <a:gd name="connsiteY12" fmla="*/ 485775 h 4371975"/>
              <a:gd name="connsiteX13" fmla="*/ 3539995 w 3602560"/>
              <a:gd name="connsiteY13" fmla="*/ 285750 h 4371975"/>
              <a:gd name="connsiteX14" fmla="*/ 3539023 w 3602560"/>
              <a:gd name="connsiteY14" fmla="*/ 29742 h 4371975"/>
              <a:gd name="connsiteX15" fmla="*/ 3067050 w 3602560"/>
              <a:gd name="connsiteY15" fmla="*/ 0 h 4371975"/>
              <a:gd name="connsiteX16" fmla="*/ 2876550 w 3602560"/>
              <a:gd name="connsiteY16" fmla="*/ 0 h 4371975"/>
              <a:gd name="connsiteX17" fmla="*/ 2575638 w 3602560"/>
              <a:gd name="connsiteY17" fmla="*/ 123630 h 4371975"/>
              <a:gd name="connsiteX18" fmla="*/ 2936032 w 3602560"/>
              <a:gd name="connsiteY18" fmla="*/ 179420 h 4371975"/>
              <a:gd name="connsiteX19" fmla="*/ 3125561 w 3602560"/>
              <a:gd name="connsiteY19" fmla="*/ 238125 h 4371975"/>
              <a:gd name="connsiteX20" fmla="*/ 3143250 w 3602560"/>
              <a:gd name="connsiteY20" fmla="*/ 419100 h 4371975"/>
              <a:gd name="connsiteX21" fmla="*/ 2781300 w 3602560"/>
              <a:gd name="connsiteY21" fmla="*/ 400050 h 4371975"/>
              <a:gd name="connsiteX22" fmla="*/ 2724150 w 3602560"/>
              <a:gd name="connsiteY22" fmla="*/ 609600 h 4371975"/>
              <a:gd name="connsiteX23" fmla="*/ 2524125 w 3602560"/>
              <a:gd name="connsiteY23" fmla="*/ 609600 h 4371975"/>
              <a:gd name="connsiteX24" fmla="*/ 1266825 w 3602560"/>
              <a:gd name="connsiteY24" fmla="*/ 2943225 h 4371975"/>
              <a:gd name="connsiteX25" fmla="*/ 923925 w 3602560"/>
              <a:gd name="connsiteY25" fmla="*/ 2867025 h 4371975"/>
              <a:gd name="connsiteX26" fmla="*/ 66675 w 3602560"/>
              <a:gd name="connsiteY26" fmla="*/ 4238625 h 4371975"/>
              <a:gd name="connsiteX27" fmla="*/ 0 w 3602560"/>
              <a:gd name="connsiteY27" fmla="*/ 4343400 h 4371975"/>
              <a:gd name="connsiteX28" fmla="*/ 1028700 w 3602560"/>
              <a:gd name="connsiteY28" fmla="*/ 4371975 h 4371975"/>
              <a:gd name="connsiteX0" fmla="*/ 1028700 w 3602560"/>
              <a:gd name="connsiteY0" fmla="*/ 4371975 h 4371975"/>
              <a:gd name="connsiteX1" fmla="*/ 1276350 w 3602560"/>
              <a:gd name="connsiteY1" fmla="*/ 3781425 h 4371975"/>
              <a:gd name="connsiteX2" fmla="*/ 1685925 w 3602560"/>
              <a:gd name="connsiteY2" fmla="*/ 3419475 h 4371975"/>
              <a:gd name="connsiteX3" fmla="*/ 1419225 w 3602560"/>
              <a:gd name="connsiteY3" fmla="*/ 3600450 h 4371975"/>
              <a:gd name="connsiteX4" fmla="*/ 1390650 w 3602560"/>
              <a:gd name="connsiteY4" fmla="*/ 3552825 h 4371975"/>
              <a:gd name="connsiteX5" fmla="*/ 1704975 w 3602560"/>
              <a:gd name="connsiteY5" fmla="*/ 3028950 h 4371975"/>
              <a:gd name="connsiteX6" fmla="*/ 2609850 w 3602560"/>
              <a:gd name="connsiteY6" fmla="*/ 1838325 h 4371975"/>
              <a:gd name="connsiteX7" fmla="*/ 2781300 w 3602560"/>
              <a:gd name="connsiteY7" fmla="*/ 1628775 h 4371975"/>
              <a:gd name="connsiteX8" fmla="*/ 2924175 w 3602560"/>
              <a:gd name="connsiteY8" fmla="*/ 1628775 h 4371975"/>
              <a:gd name="connsiteX9" fmla="*/ 2962275 w 3602560"/>
              <a:gd name="connsiteY9" fmla="*/ 1085850 h 4371975"/>
              <a:gd name="connsiteX10" fmla="*/ 3181350 w 3602560"/>
              <a:gd name="connsiteY10" fmla="*/ 666750 h 4371975"/>
              <a:gd name="connsiteX11" fmla="*/ 3276600 w 3602560"/>
              <a:gd name="connsiteY11" fmla="*/ 485775 h 4371975"/>
              <a:gd name="connsiteX12" fmla="*/ 3539995 w 3602560"/>
              <a:gd name="connsiteY12" fmla="*/ 285750 h 4371975"/>
              <a:gd name="connsiteX13" fmla="*/ 3539023 w 3602560"/>
              <a:gd name="connsiteY13" fmla="*/ 29742 h 4371975"/>
              <a:gd name="connsiteX14" fmla="*/ 3067050 w 3602560"/>
              <a:gd name="connsiteY14" fmla="*/ 0 h 4371975"/>
              <a:gd name="connsiteX15" fmla="*/ 2876550 w 3602560"/>
              <a:gd name="connsiteY15" fmla="*/ 0 h 4371975"/>
              <a:gd name="connsiteX16" fmla="*/ 2575638 w 3602560"/>
              <a:gd name="connsiteY16" fmla="*/ 123630 h 4371975"/>
              <a:gd name="connsiteX17" fmla="*/ 2936032 w 3602560"/>
              <a:gd name="connsiteY17" fmla="*/ 179420 h 4371975"/>
              <a:gd name="connsiteX18" fmla="*/ 3125561 w 3602560"/>
              <a:gd name="connsiteY18" fmla="*/ 238125 h 4371975"/>
              <a:gd name="connsiteX19" fmla="*/ 3143250 w 3602560"/>
              <a:gd name="connsiteY19" fmla="*/ 419100 h 4371975"/>
              <a:gd name="connsiteX20" fmla="*/ 2781300 w 3602560"/>
              <a:gd name="connsiteY20" fmla="*/ 400050 h 4371975"/>
              <a:gd name="connsiteX21" fmla="*/ 2724150 w 3602560"/>
              <a:gd name="connsiteY21" fmla="*/ 609600 h 4371975"/>
              <a:gd name="connsiteX22" fmla="*/ 2524125 w 3602560"/>
              <a:gd name="connsiteY22" fmla="*/ 609600 h 4371975"/>
              <a:gd name="connsiteX23" fmla="*/ 1266825 w 3602560"/>
              <a:gd name="connsiteY23" fmla="*/ 2943225 h 4371975"/>
              <a:gd name="connsiteX24" fmla="*/ 923925 w 3602560"/>
              <a:gd name="connsiteY24" fmla="*/ 2867025 h 4371975"/>
              <a:gd name="connsiteX25" fmla="*/ 66675 w 3602560"/>
              <a:gd name="connsiteY25" fmla="*/ 4238625 h 4371975"/>
              <a:gd name="connsiteX26" fmla="*/ 0 w 3602560"/>
              <a:gd name="connsiteY26" fmla="*/ 4343400 h 4371975"/>
              <a:gd name="connsiteX27" fmla="*/ 1028700 w 3602560"/>
              <a:gd name="connsiteY27" fmla="*/ 4371975 h 4371975"/>
              <a:gd name="connsiteX0" fmla="*/ 1028700 w 3602560"/>
              <a:gd name="connsiteY0" fmla="*/ 4371975 h 4371975"/>
              <a:gd name="connsiteX1" fmla="*/ 1276350 w 3602560"/>
              <a:gd name="connsiteY1" fmla="*/ 3781425 h 4371975"/>
              <a:gd name="connsiteX2" fmla="*/ 1419225 w 3602560"/>
              <a:gd name="connsiteY2" fmla="*/ 3600450 h 4371975"/>
              <a:gd name="connsiteX3" fmla="*/ 1390650 w 3602560"/>
              <a:gd name="connsiteY3" fmla="*/ 3552825 h 4371975"/>
              <a:gd name="connsiteX4" fmla="*/ 1704975 w 3602560"/>
              <a:gd name="connsiteY4" fmla="*/ 3028950 h 4371975"/>
              <a:gd name="connsiteX5" fmla="*/ 2609850 w 3602560"/>
              <a:gd name="connsiteY5" fmla="*/ 1838325 h 4371975"/>
              <a:gd name="connsiteX6" fmla="*/ 2781300 w 3602560"/>
              <a:gd name="connsiteY6" fmla="*/ 1628775 h 4371975"/>
              <a:gd name="connsiteX7" fmla="*/ 2924175 w 3602560"/>
              <a:gd name="connsiteY7" fmla="*/ 1628775 h 4371975"/>
              <a:gd name="connsiteX8" fmla="*/ 2962275 w 3602560"/>
              <a:gd name="connsiteY8" fmla="*/ 1085850 h 4371975"/>
              <a:gd name="connsiteX9" fmla="*/ 3181350 w 3602560"/>
              <a:gd name="connsiteY9" fmla="*/ 666750 h 4371975"/>
              <a:gd name="connsiteX10" fmla="*/ 3276600 w 3602560"/>
              <a:gd name="connsiteY10" fmla="*/ 485775 h 4371975"/>
              <a:gd name="connsiteX11" fmla="*/ 3539995 w 3602560"/>
              <a:gd name="connsiteY11" fmla="*/ 285750 h 4371975"/>
              <a:gd name="connsiteX12" fmla="*/ 3539023 w 3602560"/>
              <a:gd name="connsiteY12" fmla="*/ 29742 h 4371975"/>
              <a:gd name="connsiteX13" fmla="*/ 3067050 w 3602560"/>
              <a:gd name="connsiteY13" fmla="*/ 0 h 4371975"/>
              <a:gd name="connsiteX14" fmla="*/ 2876550 w 3602560"/>
              <a:gd name="connsiteY14" fmla="*/ 0 h 4371975"/>
              <a:gd name="connsiteX15" fmla="*/ 2575638 w 3602560"/>
              <a:gd name="connsiteY15" fmla="*/ 123630 h 4371975"/>
              <a:gd name="connsiteX16" fmla="*/ 2936032 w 3602560"/>
              <a:gd name="connsiteY16" fmla="*/ 179420 h 4371975"/>
              <a:gd name="connsiteX17" fmla="*/ 3125561 w 3602560"/>
              <a:gd name="connsiteY17" fmla="*/ 238125 h 4371975"/>
              <a:gd name="connsiteX18" fmla="*/ 3143250 w 3602560"/>
              <a:gd name="connsiteY18" fmla="*/ 419100 h 4371975"/>
              <a:gd name="connsiteX19" fmla="*/ 2781300 w 3602560"/>
              <a:gd name="connsiteY19" fmla="*/ 400050 h 4371975"/>
              <a:gd name="connsiteX20" fmla="*/ 2724150 w 3602560"/>
              <a:gd name="connsiteY20" fmla="*/ 609600 h 4371975"/>
              <a:gd name="connsiteX21" fmla="*/ 2524125 w 3602560"/>
              <a:gd name="connsiteY21" fmla="*/ 609600 h 4371975"/>
              <a:gd name="connsiteX22" fmla="*/ 1266825 w 3602560"/>
              <a:gd name="connsiteY22" fmla="*/ 2943225 h 4371975"/>
              <a:gd name="connsiteX23" fmla="*/ 923925 w 3602560"/>
              <a:gd name="connsiteY23" fmla="*/ 2867025 h 4371975"/>
              <a:gd name="connsiteX24" fmla="*/ 66675 w 3602560"/>
              <a:gd name="connsiteY24" fmla="*/ 4238625 h 4371975"/>
              <a:gd name="connsiteX25" fmla="*/ 0 w 3602560"/>
              <a:gd name="connsiteY25" fmla="*/ 4343400 h 4371975"/>
              <a:gd name="connsiteX26" fmla="*/ 1028700 w 3602560"/>
              <a:gd name="connsiteY26" fmla="*/ 4371975 h 4371975"/>
              <a:gd name="connsiteX0" fmla="*/ 1028700 w 3602560"/>
              <a:gd name="connsiteY0" fmla="*/ 4371975 h 4371975"/>
              <a:gd name="connsiteX1" fmla="*/ 1276350 w 3602560"/>
              <a:gd name="connsiteY1" fmla="*/ 3781425 h 4371975"/>
              <a:gd name="connsiteX2" fmla="*/ 1419225 w 3602560"/>
              <a:gd name="connsiteY2" fmla="*/ 3600450 h 4371975"/>
              <a:gd name="connsiteX3" fmla="*/ 1704975 w 3602560"/>
              <a:gd name="connsiteY3" fmla="*/ 3028950 h 4371975"/>
              <a:gd name="connsiteX4" fmla="*/ 2609850 w 3602560"/>
              <a:gd name="connsiteY4" fmla="*/ 1838325 h 4371975"/>
              <a:gd name="connsiteX5" fmla="*/ 2781300 w 3602560"/>
              <a:gd name="connsiteY5" fmla="*/ 1628775 h 4371975"/>
              <a:gd name="connsiteX6" fmla="*/ 2924175 w 3602560"/>
              <a:gd name="connsiteY6" fmla="*/ 1628775 h 4371975"/>
              <a:gd name="connsiteX7" fmla="*/ 2962275 w 3602560"/>
              <a:gd name="connsiteY7" fmla="*/ 1085850 h 4371975"/>
              <a:gd name="connsiteX8" fmla="*/ 3181350 w 3602560"/>
              <a:gd name="connsiteY8" fmla="*/ 666750 h 4371975"/>
              <a:gd name="connsiteX9" fmla="*/ 3276600 w 3602560"/>
              <a:gd name="connsiteY9" fmla="*/ 485775 h 4371975"/>
              <a:gd name="connsiteX10" fmla="*/ 3539995 w 3602560"/>
              <a:gd name="connsiteY10" fmla="*/ 285750 h 4371975"/>
              <a:gd name="connsiteX11" fmla="*/ 3539023 w 3602560"/>
              <a:gd name="connsiteY11" fmla="*/ 29742 h 4371975"/>
              <a:gd name="connsiteX12" fmla="*/ 3067050 w 3602560"/>
              <a:gd name="connsiteY12" fmla="*/ 0 h 4371975"/>
              <a:gd name="connsiteX13" fmla="*/ 2876550 w 3602560"/>
              <a:gd name="connsiteY13" fmla="*/ 0 h 4371975"/>
              <a:gd name="connsiteX14" fmla="*/ 2575638 w 3602560"/>
              <a:gd name="connsiteY14" fmla="*/ 123630 h 4371975"/>
              <a:gd name="connsiteX15" fmla="*/ 2936032 w 3602560"/>
              <a:gd name="connsiteY15" fmla="*/ 179420 h 4371975"/>
              <a:gd name="connsiteX16" fmla="*/ 3125561 w 3602560"/>
              <a:gd name="connsiteY16" fmla="*/ 238125 h 4371975"/>
              <a:gd name="connsiteX17" fmla="*/ 3143250 w 3602560"/>
              <a:gd name="connsiteY17" fmla="*/ 419100 h 4371975"/>
              <a:gd name="connsiteX18" fmla="*/ 2781300 w 3602560"/>
              <a:gd name="connsiteY18" fmla="*/ 400050 h 4371975"/>
              <a:gd name="connsiteX19" fmla="*/ 2724150 w 3602560"/>
              <a:gd name="connsiteY19" fmla="*/ 609600 h 4371975"/>
              <a:gd name="connsiteX20" fmla="*/ 2524125 w 3602560"/>
              <a:gd name="connsiteY20" fmla="*/ 609600 h 4371975"/>
              <a:gd name="connsiteX21" fmla="*/ 1266825 w 3602560"/>
              <a:gd name="connsiteY21" fmla="*/ 2943225 h 4371975"/>
              <a:gd name="connsiteX22" fmla="*/ 923925 w 3602560"/>
              <a:gd name="connsiteY22" fmla="*/ 2867025 h 4371975"/>
              <a:gd name="connsiteX23" fmla="*/ 66675 w 3602560"/>
              <a:gd name="connsiteY23" fmla="*/ 4238625 h 4371975"/>
              <a:gd name="connsiteX24" fmla="*/ 0 w 3602560"/>
              <a:gd name="connsiteY24" fmla="*/ 4343400 h 4371975"/>
              <a:gd name="connsiteX25" fmla="*/ 1028700 w 3602560"/>
              <a:gd name="connsiteY25" fmla="*/ 4371975 h 4371975"/>
              <a:gd name="connsiteX0" fmla="*/ 1028700 w 3602560"/>
              <a:gd name="connsiteY0" fmla="*/ 4371975 h 4371975"/>
              <a:gd name="connsiteX1" fmla="*/ 1276350 w 3602560"/>
              <a:gd name="connsiteY1" fmla="*/ 3781425 h 4371975"/>
              <a:gd name="connsiteX2" fmla="*/ 1704975 w 3602560"/>
              <a:gd name="connsiteY2" fmla="*/ 3028950 h 4371975"/>
              <a:gd name="connsiteX3" fmla="*/ 2609850 w 3602560"/>
              <a:gd name="connsiteY3" fmla="*/ 1838325 h 4371975"/>
              <a:gd name="connsiteX4" fmla="*/ 2781300 w 3602560"/>
              <a:gd name="connsiteY4" fmla="*/ 1628775 h 4371975"/>
              <a:gd name="connsiteX5" fmla="*/ 2924175 w 3602560"/>
              <a:gd name="connsiteY5" fmla="*/ 1628775 h 4371975"/>
              <a:gd name="connsiteX6" fmla="*/ 2962275 w 3602560"/>
              <a:gd name="connsiteY6" fmla="*/ 1085850 h 4371975"/>
              <a:gd name="connsiteX7" fmla="*/ 3181350 w 3602560"/>
              <a:gd name="connsiteY7" fmla="*/ 666750 h 4371975"/>
              <a:gd name="connsiteX8" fmla="*/ 3276600 w 3602560"/>
              <a:gd name="connsiteY8" fmla="*/ 485775 h 4371975"/>
              <a:gd name="connsiteX9" fmla="*/ 3539995 w 3602560"/>
              <a:gd name="connsiteY9" fmla="*/ 285750 h 4371975"/>
              <a:gd name="connsiteX10" fmla="*/ 3539023 w 3602560"/>
              <a:gd name="connsiteY10" fmla="*/ 29742 h 4371975"/>
              <a:gd name="connsiteX11" fmla="*/ 3067050 w 3602560"/>
              <a:gd name="connsiteY11" fmla="*/ 0 h 4371975"/>
              <a:gd name="connsiteX12" fmla="*/ 2876550 w 3602560"/>
              <a:gd name="connsiteY12" fmla="*/ 0 h 4371975"/>
              <a:gd name="connsiteX13" fmla="*/ 2575638 w 3602560"/>
              <a:gd name="connsiteY13" fmla="*/ 123630 h 4371975"/>
              <a:gd name="connsiteX14" fmla="*/ 2936032 w 3602560"/>
              <a:gd name="connsiteY14" fmla="*/ 179420 h 4371975"/>
              <a:gd name="connsiteX15" fmla="*/ 3125561 w 3602560"/>
              <a:gd name="connsiteY15" fmla="*/ 238125 h 4371975"/>
              <a:gd name="connsiteX16" fmla="*/ 3143250 w 3602560"/>
              <a:gd name="connsiteY16" fmla="*/ 419100 h 4371975"/>
              <a:gd name="connsiteX17" fmla="*/ 2781300 w 3602560"/>
              <a:gd name="connsiteY17" fmla="*/ 400050 h 4371975"/>
              <a:gd name="connsiteX18" fmla="*/ 2724150 w 3602560"/>
              <a:gd name="connsiteY18" fmla="*/ 609600 h 4371975"/>
              <a:gd name="connsiteX19" fmla="*/ 2524125 w 3602560"/>
              <a:gd name="connsiteY19" fmla="*/ 609600 h 4371975"/>
              <a:gd name="connsiteX20" fmla="*/ 1266825 w 3602560"/>
              <a:gd name="connsiteY20" fmla="*/ 2943225 h 4371975"/>
              <a:gd name="connsiteX21" fmla="*/ 923925 w 3602560"/>
              <a:gd name="connsiteY21" fmla="*/ 2867025 h 4371975"/>
              <a:gd name="connsiteX22" fmla="*/ 66675 w 3602560"/>
              <a:gd name="connsiteY22" fmla="*/ 4238625 h 4371975"/>
              <a:gd name="connsiteX23" fmla="*/ 0 w 3602560"/>
              <a:gd name="connsiteY23" fmla="*/ 4343400 h 4371975"/>
              <a:gd name="connsiteX24" fmla="*/ 1028700 w 3602560"/>
              <a:gd name="connsiteY24" fmla="*/ 4371975 h 4371975"/>
              <a:gd name="connsiteX0" fmla="*/ 1028700 w 3602560"/>
              <a:gd name="connsiteY0" fmla="*/ 4371975 h 4371975"/>
              <a:gd name="connsiteX1" fmla="*/ 1358764 w 3602560"/>
              <a:gd name="connsiteY1" fmla="*/ 3806764 h 4371975"/>
              <a:gd name="connsiteX2" fmla="*/ 1704975 w 3602560"/>
              <a:gd name="connsiteY2" fmla="*/ 3028950 h 4371975"/>
              <a:gd name="connsiteX3" fmla="*/ 2609850 w 3602560"/>
              <a:gd name="connsiteY3" fmla="*/ 1838325 h 4371975"/>
              <a:gd name="connsiteX4" fmla="*/ 2781300 w 3602560"/>
              <a:gd name="connsiteY4" fmla="*/ 1628775 h 4371975"/>
              <a:gd name="connsiteX5" fmla="*/ 2924175 w 3602560"/>
              <a:gd name="connsiteY5" fmla="*/ 1628775 h 4371975"/>
              <a:gd name="connsiteX6" fmla="*/ 2962275 w 3602560"/>
              <a:gd name="connsiteY6" fmla="*/ 1085850 h 4371975"/>
              <a:gd name="connsiteX7" fmla="*/ 3181350 w 3602560"/>
              <a:gd name="connsiteY7" fmla="*/ 666750 h 4371975"/>
              <a:gd name="connsiteX8" fmla="*/ 3276600 w 3602560"/>
              <a:gd name="connsiteY8" fmla="*/ 485775 h 4371975"/>
              <a:gd name="connsiteX9" fmla="*/ 3539995 w 3602560"/>
              <a:gd name="connsiteY9" fmla="*/ 285750 h 4371975"/>
              <a:gd name="connsiteX10" fmla="*/ 3539023 w 3602560"/>
              <a:gd name="connsiteY10" fmla="*/ 29742 h 4371975"/>
              <a:gd name="connsiteX11" fmla="*/ 3067050 w 3602560"/>
              <a:gd name="connsiteY11" fmla="*/ 0 h 4371975"/>
              <a:gd name="connsiteX12" fmla="*/ 2876550 w 3602560"/>
              <a:gd name="connsiteY12" fmla="*/ 0 h 4371975"/>
              <a:gd name="connsiteX13" fmla="*/ 2575638 w 3602560"/>
              <a:gd name="connsiteY13" fmla="*/ 123630 h 4371975"/>
              <a:gd name="connsiteX14" fmla="*/ 2936032 w 3602560"/>
              <a:gd name="connsiteY14" fmla="*/ 179420 h 4371975"/>
              <a:gd name="connsiteX15" fmla="*/ 3125561 w 3602560"/>
              <a:gd name="connsiteY15" fmla="*/ 238125 h 4371975"/>
              <a:gd name="connsiteX16" fmla="*/ 3143250 w 3602560"/>
              <a:gd name="connsiteY16" fmla="*/ 419100 h 4371975"/>
              <a:gd name="connsiteX17" fmla="*/ 2781300 w 3602560"/>
              <a:gd name="connsiteY17" fmla="*/ 400050 h 4371975"/>
              <a:gd name="connsiteX18" fmla="*/ 2724150 w 3602560"/>
              <a:gd name="connsiteY18" fmla="*/ 609600 h 4371975"/>
              <a:gd name="connsiteX19" fmla="*/ 2524125 w 3602560"/>
              <a:gd name="connsiteY19" fmla="*/ 609600 h 4371975"/>
              <a:gd name="connsiteX20" fmla="*/ 1266825 w 3602560"/>
              <a:gd name="connsiteY20" fmla="*/ 2943225 h 4371975"/>
              <a:gd name="connsiteX21" fmla="*/ 923925 w 3602560"/>
              <a:gd name="connsiteY21" fmla="*/ 2867025 h 4371975"/>
              <a:gd name="connsiteX22" fmla="*/ 66675 w 3602560"/>
              <a:gd name="connsiteY22" fmla="*/ 4238625 h 4371975"/>
              <a:gd name="connsiteX23" fmla="*/ 0 w 3602560"/>
              <a:gd name="connsiteY23" fmla="*/ 4343400 h 4371975"/>
              <a:gd name="connsiteX24" fmla="*/ 1028700 w 3602560"/>
              <a:gd name="connsiteY24" fmla="*/ 4371975 h 4371975"/>
              <a:gd name="connsiteX0" fmla="*/ 1028700 w 3602560"/>
              <a:gd name="connsiteY0" fmla="*/ 4371975 h 4371975"/>
              <a:gd name="connsiteX1" fmla="*/ 1325799 w 3602560"/>
              <a:gd name="connsiteY1" fmla="*/ 3823657 h 4371975"/>
              <a:gd name="connsiteX2" fmla="*/ 1704975 w 3602560"/>
              <a:gd name="connsiteY2" fmla="*/ 3028950 h 4371975"/>
              <a:gd name="connsiteX3" fmla="*/ 2609850 w 3602560"/>
              <a:gd name="connsiteY3" fmla="*/ 1838325 h 4371975"/>
              <a:gd name="connsiteX4" fmla="*/ 2781300 w 3602560"/>
              <a:gd name="connsiteY4" fmla="*/ 1628775 h 4371975"/>
              <a:gd name="connsiteX5" fmla="*/ 2924175 w 3602560"/>
              <a:gd name="connsiteY5" fmla="*/ 1628775 h 4371975"/>
              <a:gd name="connsiteX6" fmla="*/ 2962275 w 3602560"/>
              <a:gd name="connsiteY6" fmla="*/ 1085850 h 4371975"/>
              <a:gd name="connsiteX7" fmla="*/ 3181350 w 3602560"/>
              <a:gd name="connsiteY7" fmla="*/ 666750 h 4371975"/>
              <a:gd name="connsiteX8" fmla="*/ 3276600 w 3602560"/>
              <a:gd name="connsiteY8" fmla="*/ 485775 h 4371975"/>
              <a:gd name="connsiteX9" fmla="*/ 3539995 w 3602560"/>
              <a:gd name="connsiteY9" fmla="*/ 285750 h 4371975"/>
              <a:gd name="connsiteX10" fmla="*/ 3539023 w 3602560"/>
              <a:gd name="connsiteY10" fmla="*/ 29742 h 4371975"/>
              <a:gd name="connsiteX11" fmla="*/ 3067050 w 3602560"/>
              <a:gd name="connsiteY11" fmla="*/ 0 h 4371975"/>
              <a:gd name="connsiteX12" fmla="*/ 2876550 w 3602560"/>
              <a:gd name="connsiteY12" fmla="*/ 0 h 4371975"/>
              <a:gd name="connsiteX13" fmla="*/ 2575638 w 3602560"/>
              <a:gd name="connsiteY13" fmla="*/ 123630 h 4371975"/>
              <a:gd name="connsiteX14" fmla="*/ 2936032 w 3602560"/>
              <a:gd name="connsiteY14" fmla="*/ 179420 h 4371975"/>
              <a:gd name="connsiteX15" fmla="*/ 3125561 w 3602560"/>
              <a:gd name="connsiteY15" fmla="*/ 238125 h 4371975"/>
              <a:gd name="connsiteX16" fmla="*/ 3143250 w 3602560"/>
              <a:gd name="connsiteY16" fmla="*/ 419100 h 4371975"/>
              <a:gd name="connsiteX17" fmla="*/ 2781300 w 3602560"/>
              <a:gd name="connsiteY17" fmla="*/ 400050 h 4371975"/>
              <a:gd name="connsiteX18" fmla="*/ 2724150 w 3602560"/>
              <a:gd name="connsiteY18" fmla="*/ 609600 h 4371975"/>
              <a:gd name="connsiteX19" fmla="*/ 2524125 w 3602560"/>
              <a:gd name="connsiteY19" fmla="*/ 609600 h 4371975"/>
              <a:gd name="connsiteX20" fmla="*/ 1266825 w 3602560"/>
              <a:gd name="connsiteY20" fmla="*/ 2943225 h 4371975"/>
              <a:gd name="connsiteX21" fmla="*/ 923925 w 3602560"/>
              <a:gd name="connsiteY21" fmla="*/ 2867025 h 4371975"/>
              <a:gd name="connsiteX22" fmla="*/ 66675 w 3602560"/>
              <a:gd name="connsiteY22" fmla="*/ 4238625 h 4371975"/>
              <a:gd name="connsiteX23" fmla="*/ 0 w 3602560"/>
              <a:gd name="connsiteY23" fmla="*/ 4343400 h 4371975"/>
              <a:gd name="connsiteX24" fmla="*/ 1028700 w 3602560"/>
              <a:gd name="connsiteY24" fmla="*/ 4371975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560" h="4371975">
                <a:moveTo>
                  <a:pt x="1028700" y="4371975"/>
                </a:moveTo>
                <a:lnTo>
                  <a:pt x="1325799" y="3823657"/>
                </a:lnTo>
                <a:lnTo>
                  <a:pt x="1704975" y="3028950"/>
                </a:lnTo>
                <a:lnTo>
                  <a:pt x="2609850" y="1838325"/>
                </a:lnTo>
                <a:lnTo>
                  <a:pt x="2781300" y="1628775"/>
                </a:lnTo>
                <a:lnTo>
                  <a:pt x="2924175" y="1628775"/>
                </a:lnTo>
                <a:lnTo>
                  <a:pt x="2962275" y="1085850"/>
                </a:lnTo>
                <a:lnTo>
                  <a:pt x="3181350" y="666750"/>
                </a:lnTo>
                <a:lnTo>
                  <a:pt x="3276600" y="485775"/>
                </a:lnTo>
                <a:lnTo>
                  <a:pt x="3539995" y="285750"/>
                </a:lnTo>
                <a:cubicBezTo>
                  <a:pt x="3617427" y="197303"/>
                  <a:pt x="3629543" y="99527"/>
                  <a:pt x="3539023" y="29742"/>
                </a:cubicBezTo>
                <a:lnTo>
                  <a:pt x="3067050" y="0"/>
                </a:lnTo>
                <a:lnTo>
                  <a:pt x="2876550" y="0"/>
                </a:lnTo>
                <a:lnTo>
                  <a:pt x="2575638" y="123630"/>
                </a:lnTo>
                <a:lnTo>
                  <a:pt x="2936032" y="179420"/>
                </a:lnTo>
                <a:lnTo>
                  <a:pt x="3125561" y="238125"/>
                </a:lnTo>
                <a:lnTo>
                  <a:pt x="3143250" y="419100"/>
                </a:lnTo>
                <a:lnTo>
                  <a:pt x="2781300" y="400050"/>
                </a:lnTo>
                <a:lnTo>
                  <a:pt x="2724150" y="609600"/>
                </a:lnTo>
                <a:lnTo>
                  <a:pt x="2524125" y="609600"/>
                </a:lnTo>
                <a:lnTo>
                  <a:pt x="1266825" y="2943225"/>
                </a:lnTo>
                <a:lnTo>
                  <a:pt x="923925" y="2867025"/>
                </a:lnTo>
                <a:lnTo>
                  <a:pt x="66675" y="4238625"/>
                </a:lnTo>
                <a:lnTo>
                  <a:pt x="0" y="4343400"/>
                </a:lnTo>
                <a:lnTo>
                  <a:pt x="1028700" y="4371975"/>
                </a:lnTo>
                <a:close/>
              </a:path>
            </a:pathLst>
          </a:custGeom>
          <a:noFill/>
          <a:ln>
            <a:solidFill>
              <a:srgbClr val="DCD923"/>
            </a:solidFill>
          </a:ln>
          <a:effectLst>
            <a:glow rad="50800">
              <a:srgbClr val="FFFF00">
                <a:alpha val="7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5948260E-CA8A-4329-8F08-169B2D8A8D5D}"/>
              </a:ext>
            </a:extLst>
          </p:cNvPr>
          <p:cNvSpPr/>
          <p:nvPr/>
        </p:nvSpPr>
        <p:spPr>
          <a:xfrm>
            <a:off x="6599398" y="2732811"/>
            <a:ext cx="3887099" cy="2894344"/>
          </a:xfrm>
          <a:custGeom>
            <a:avLst/>
            <a:gdLst>
              <a:gd name="connsiteX0" fmla="*/ 285750 w 904875"/>
              <a:gd name="connsiteY0" fmla="*/ 0 h 942975"/>
              <a:gd name="connsiteX1" fmla="*/ 666750 w 904875"/>
              <a:gd name="connsiteY1" fmla="*/ 409575 h 942975"/>
              <a:gd name="connsiteX2" fmla="*/ 800100 w 904875"/>
              <a:gd name="connsiteY2" fmla="*/ 533400 h 942975"/>
              <a:gd name="connsiteX3" fmla="*/ 904875 w 904875"/>
              <a:gd name="connsiteY3" fmla="*/ 790575 h 942975"/>
              <a:gd name="connsiteX4" fmla="*/ 762000 w 904875"/>
              <a:gd name="connsiteY4" fmla="*/ 942975 h 942975"/>
              <a:gd name="connsiteX5" fmla="*/ 323850 w 904875"/>
              <a:gd name="connsiteY5" fmla="*/ 942975 h 942975"/>
              <a:gd name="connsiteX6" fmla="*/ 0 w 904875"/>
              <a:gd name="connsiteY6" fmla="*/ 628650 h 942975"/>
              <a:gd name="connsiteX7" fmla="*/ 9525 w 904875"/>
              <a:gd name="connsiteY7" fmla="*/ 152400 h 942975"/>
              <a:gd name="connsiteX8" fmla="*/ 285750 w 904875"/>
              <a:gd name="connsiteY8" fmla="*/ 0 h 942975"/>
              <a:gd name="connsiteX0" fmla="*/ 537183 w 1156308"/>
              <a:gd name="connsiteY0" fmla="*/ 0 h 1101076"/>
              <a:gd name="connsiteX1" fmla="*/ 918183 w 1156308"/>
              <a:gd name="connsiteY1" fmla="*/ 409575 h 1101076"/>
              <a:gd name="connsiteX2" fmla="*/ 1051533 w 1156308"/>
              <a:gd name="connsiteY2" fmla="*/ 533400 h 1101076"/>
              <a:gd name="connsiteX3" fmla="*/ 1156308 w 1156308"/>
              <a:gd name="connsiteY3" fmla="*/ 790575 h 1101076"/>
              <a:gd name="connsiteX4" fmla="*/ 1013433 w 1156308"/>
              <a:gd name="connsiteY4" fmla="*/ 942975 h 1101076"/>
              <a:gd name="connsiteX5" fmla="*/ 575283 w 1156308"/>
              <a:gd name="connsiteY5" fmla="*/ 942975 h 1101076"/>
              <a:gd name="connsiteX6" fmla="*/ 0 w 1156308"/>
              <a:gd name="connsiteY6" fmla="*/ 1101076 h 1101076"/>
              <a:gd name="connsiteX7" fmla="*/ 260958 w 1156308"/>
              <a:gd name="connsiteY7" fmla="*/ 152400 h 1101076"/>
              <a:gd name="connsiteX8" fmla="*/ 537183 w 1156308"/>
              <a:gd name="connsiteY8" fmla="*/ 0 h 1101076"/>
              <a:gd name="connsiteX0" fmla="*/ 569386 w 1188511"/>
              <a:gd name="connsiteY0" fmla="*/ 0 h 1101076"/>
              <a:gd name="connsiteX1" fmla="*/ 950386 w 1188511"/>
              <a:gd name="connsiteY1" fmla="*/ 409575 h 1101076"/>
              <a:gd name="connsiteX2" fmla="*/ 1083736 w 1188511"/>
              <a:gd name="connsiteY2" fmla="*/ 533400 h 1101076"/>
              <a:gd name="connsiteX3" fmla="*/ 1188511 w 1188511"/>
              <a:gd name="connsiteY3" fmla="*/ 790575 h 1101076"/>
              <a:gd name="connsiteX4" fmla="*/ 1045636 w 1188511"/>
              <a:gd name="connsiteY4" fmla="*/ 942975 h 1101076"/>
              <a:gd name="connsiteX5" fmla="*/ 607486 w 1188511"/>
              <a:gd name="connsiteY5" fmla="*/ 942975 h 1101076"/>
              <a:gd name="connsiteX6" fmla="*/ 32203 w 1188511"/>
              <a:gd name="connsiteY6" fmla="*/ 1101076 h 1101076"/>
              <a:gd name="connsiteX7" fmla="*/ 293161 w 1188511"/>
              <a:gd name="connsiteY7" fmla="*/ 152400 h 1101076"/>
              <a:gd name="connsiteX8" fmla="*/ 569386 w 1188511"/>
              <a:gd name="connsiteY8" fmla="*/ 0 h 1101076"/>
              <a:gd name="connsiteX0" fmla="*/ 583520 w 1202645"/>
              <a:gd name="connsiteY0" fmla="*/ 1110267 h 2211343"/>
              <a:gd name="connsiteX1" fmla="*/ 964520 w 1202645"/>
              <a:gd name="connsiteY1" fmla="*/ 1519842 h 2211343"/>
              <a:gd name="connsiteX2" fmla="*/ 1097870 w 1202645"/>
              <a:gd name="connsiteY2" fmla="*/ 1643667 h 2211343"/>
              <a:gd name="connsiteX3" fmla="*/ 1202645 w 1202645"/>
              <a:gd name="connsiteY3" fmla="*/ 1900842 h 2211343"/>
              <a:gd name="connsiteX4" fmla="*/ 1059770 w 1202645"/>
              <a:gd name="connsiteY4" fmla="*/ 2053242 h 2211343"/>
              <a:gd name="connsiteX5" fmla="*/ 621620 w 1202645"/>
              <a:gd name="connsiteY5" fmla="*/ 2053242 h 2211343"/>
              <a:gd name="connsiteX6" fmla="*/ 46337 w 1202645"/>
              <a:gd name="connsiteY6" fmla="*/ 2211343 h 2211343"/>
              <a:gd name="connsiteX7" fmla="*/ 181578 w 1202645"/>
              <a:gd name="connsiteY7" fmla="*/ 0 h 2211343"/>
              <a:gd name="connsiteX8" fmla="*/ 583520 w 1202645"/>
              <a:gd name="connsiteY8" fmla="*/ 1110267 h 2211343"/>
              <a:gd name="connsiteX0" fmla="*/ 580143 w 1199268"/>
              <a:gd name="connsiteY0" fmla="*/ 1110267 h 2211343"/>
              <a:gd name="connsiteX1" fmla="*/ 961143 w 1199268"/>
              <a:gd name="connsiteY1" fmla="*/ 1519842 h 2211343"/>
              <a:gd name="connsiteX2" fmla="*/ 1094493 w 1199268"/>
              <a:gd name="connsiteY2" fmla="*/ 1643667 h 2211343"/>
              <a:gd name="connsiteX3" fmla="*/ 1199268 w 1199268"/>
              <a:gd name="connsiteY3" fmla="*/ 1900842 h 2211343"/>
              <a:gd name="connsiteX4" fmla="*/ 1056393 w 1199268"/>
              <a:gd name="connsiteY4" fmla="*/ 2053242 h 2211343"/>
              <a:gd name="connsiteX5" fmla="*/ 618243 w 1199268"/>
              <a:gd name="connsiteY5" fmla="*/ 2053242 h 2211343"/>
              <a:gd name="connsiteX6" fmla="*/ 42960 w 1199268"/>
              <a:gd name="connsiteY6" fmla="*/ 2211343 h 2211343"/>
              <a:gd name="connsiteX7" fmla="*/ 178201 w 1199268"/>
              <a:gd name="connsiteY7" fmla="*/ 0 h 2211343"/>
              <a:gd name="connsiteX8" fmla="*/ 580143 w 1199268"/>
              <a:gd name="connsiteY8" fmla="*/ 1110267 h 2211343"/>
              <a:gd name="connsiteX0" fmla="*/ 1401490 w 1401490"/>
              <a:gd name="connsiteY0" fmla="*/ 0 h 3093857"/>
              <a:gd name="connsiteX1" fmla="*/ 961143 w 1401490"/>
              <a:gd name="connsiteY1" fmla="*/ 2402356 h 3093857"/>
              <a:gd name="connsiteX2" fmla="*/ 1094493 w 1401490"/>
              <a:gd name="connsiteY2" fmla="*/ 2526181 h 3093857"/>
              <a:gd name="connsiteX3" fmla="*/ 1199268 w 1401490"/>
              <a:gd name="connsiteY3" fmla="*/ 2783356 h 3093857"/>
              <a:gd name="connsiteX4" fmla="*/ 1056393 w 1401490"/>
              <a:gd name="connsiteY4" fmla="*/ 2935756 h 3093857"/>
              <a:gd name="connsiteX5" fmla="*/ 618243 w 1401490"/>
              <a:gd name="connsiteY5" fmla="*/ 2935756 h 3093857"/>
              <a:gd name="connsiteX6" fmla="*/ 42960 w 1401490"/>
              <a:gd name="connsiteY6" fmla="*/ 3093857 h 3093857"/>
              <a:gd name="connsiteX7" fmla="*/ 178201 w 1401490"/>
              <a:gd name="connsiteY7" fmla="*/ 882514 h 3093857"/>
              <a:gd name="connsiteX8" fmla="*/ 1401490 w 1401490"/>
              <a:gd name="connsiteY8" fmla="*/ 0 h 3093857"/>
              <a:gd name="connsiteX0" fmla="*/ 1401490 w 1857919"/>
              <a:gd name="connsiteY0" fmla="*/ 114389 h 3208246"/>
              <a:gd name="connsiteX1" fmla="*/ 1857919 w 1857919"/>
              <a:gd name="connsiteY1" fmla="*/ 0 h 3208246"/>
              <a:gd name="connsiteX2" fmla="*/ 1094493 w 1857919"/>
              <a:gd name="connsiteY2" fmla="*/ 2640570 h 3208246"/>
              <a:gd name="connsiteX3" fmla="*/ 1199268 w 1857919"/>
              <a:gd name="connsiteY3" fmla="*/ 2897745 h 3208246"/>
              <a:gd name="connsiteX4" fmla="*/ 1056393 w 1857919"/>
              <a:gd name="connsiteY4" fmla="*/ 3050145 h 3208246"/>
              <a:gd name="connsiteX5" fmla="*/ 618243 w 1857919"/>
              <a:gd name="connsiteY5" fmla="*/ 3050145 h 3208246"/>
              <a:gd name="connsiteX6" fmla="*/ 42960 w 1857919"/>
              <a:gd name="connsiteY6" fmla="*/ 3208246 h 3208246"/>
              <a:gd name="connsiteX7" fmla="*/ 178201 w 1857919"/>
              <a:gd name="connsiteY7" fmla="*/ 996903 h 3208246"/>
              <a:gd name="connsiteX8" fmla="*/ 1401490 w 1857919"/>
              <a:gd name="connsiteY8" fmla="*/ 114389 h 3208246"/>
              <a:gd name="connsiteX0" fmla="*/ 1401490 w 2309751"/>
              <a:gd name="connsiteY0" fmla="*/ 119408 h 3213265"/>
              <a:gd name="connsiteX1" fmla="*/ 1857919 w 2309751"/>
              <a:gd name="connsiteY1" fmla="*/ 5019 h 3213265"/>
              <a:gd name="connsiteX2" fmla="*/ 2309751 w 2309751"/>
              <a:gd name="connsiteY2" fmla="*/ 0 h 3213265"/>
              <a:gd name="connsiteX3" fmla="*/ 1199268 w 2309751"/>
              <a:gd name="connsiteY3" fmla="*/ 2902764 h 3213265"/>
              <a:gd name="connsiteX4" fmla="*/ 1056393 w 2309751"/>
              <a:gd name="connsiteY4" fmla="*/ 3055164 h 3213265"/>
              <a:gd name="connsiteX5" fmla="*/ 618243 w 2309751"/>
              <a:gd name="connsiteY5" fmla="*/ 3055164 h 3213265"/>
              <a:gd name="connsiteX6" fmla="*/ 42960 w 2309751"/>
              <a:gd name="connsiteY6" fmla="*/ 3213265 h 3213265"/>
              <a:gd name="connsiteX7" fmla="*/ 178201 w 2309751"/>
              <a:gd name="connsiteY7" fmla="*/ 1001922 h 3213265"/>
              <a:gd name="connsiteX8" fmla="*/ 1401490 w 2309751"/>
              <a:gd name="connsiteY8" fmla="*/ 119408 h 3213265"/>
              <a:gd name="connsiteX0" fmla="*/ 1401490 w 2917391"/>
              <a:gd name="connsiteY0" fmla="*/ 119408 h 3213265"/>
              <a:gd name="connsiteX1" fmla="*/ 1857919 w 2917391"/>
              <a:gd name="connsiteY1" fmla="*/ 5019 h 3213265"/>
              <a:gd name="connsiteX2" fmla="*/ 2309751 w 2917391"/>
              <a:gd name="connsiteY2" fmla="*/ 0 h 3213265"/>
              <a:gd name="connsiteX3" fmla="*/ 2917391 w 2917391"/>
              <a:gd name="connsiteY3" fmla="*/ 197048 h 3213265"/>
              <a:gd name="connsiteX4" fmla="*/ 1056393 w 2917391"/>
              <a:gd name="connsiteY4" fmla="*/ 3055164 h 3213265"/>
              <a:gd name="connsiteX5" fmla="*/ 618243 w 2917391"/>
              <a:gd name="connsiteY5" fmla="*/ 3055164 h 3213265"/>
              <a:gd name="connsiteX6" fmla="*/ 42960 w 2917391"/>
              <a:gd name="connsiteY6" fmla="*/ 3213265 h 3213265"/>
              <a:gd name="connsiteX7" fmla="*/ 178201 w 2917391"/>
              <a:gd name="connsiteY7" fmla="*/ 1001922 h 3213265"/>
              <a:gd name="connsiteX8" fmla="*/ 1401490 w 2917391"/>
              <a:gd name="connsiteY8" fmla="*/ 119408 h 3213265"/>
              <a:gd name="connsiteX0" fmla="*/ 1401490 w 3847296"/>
              <a:gd name="connsiteY0" fmla="*/ 119408 h 3213265"/>
              <a:gd name="connsiteX1" fmla="*/ 1857919 w 3847296"/>
              <a:gd name="connsiteY1" fmla="*/ 5019 h 3213265"/>
              <a:gd name="connsiteX2" fmla="*/ 2309751 w 3847296"/>
              <a:gd name="connsiteY2" fmla="*/ 0 h 3213265"/>
              <a:gd name="connsiteX3" fmla="*/ 2917391 w 3847296"/>
              <a:gd name="connsiteY3" fmla="*/ 197048 h 3213265"/>
              <a:gd name="connsiteX4" fmla="*/ 3847296 w 3847296"/>
              <a:gd name="connsiteY4" fmla="*/ 753158 h 3213265"/>
              <a:gd name="connsiteX5" fmla="*/ 618243 w 3847296"/>
              <a:gd name="connsiteY5" fmla="*/ 3055164 h 3213265"/>
              <a:gd name="connsiteX6" fmla="*/ 42960 w 3847296"/>
              <a:gd name="connsiteY6" fmla="*/ 3213265 h 3213265"/>
              <a:gd name="connsiteX7" fmla="*/ 178201 w 3847296"/>
              <a:gd name="connsiteY7" fmla="*/ 1001922 h 3213265"/>
              <a:gd name="connsiteX8" fmla="*/ 1401490 w 3847296"/>
              <a:gd name="connsiteY8" fmla="*/ 119408 h 3213265"/>
              <a:gd name="connsiteX0" fmla="*/ 1401490 w 3847296"/>
              <a:gd name="connsiteY0" fmla="*/ 114389 h 3208246"/>
              <a:gd name="connsiteX1" fmla="*/ 1857919 w 3847296"/>
              <a:gd name="connsiteY1" fmla="*/ 0 h 3208246"/>
              <a:gd name="connsiteX2" fmla="*/ 2619851 w 3847296"/>
              <a:gd name="connsiteY2" fmla="*/ 553304 h 3208246"/>
              <a:gd name="connsiteX3" fmla="*/ 2917391 w 3847296"/>
              <a:gd name="connsiteY3" fmla="*/ 192029 h 3208246"/>
              <a:gd name="connsiteX4" fmla="*/ 3847296 w 3847296"/>
              <a:gd name="connsiteY4" fmla="*/ 748139 h 3208246"/>
              <a:gd name="connsiteX5" fmla="*/ 618243 w 3847296"/>
              <a:gd name="connsiteY5" fmla="*/ 3050145 h 3208246"/>
              <a:gd name="connsiteX6" fmla="*/ 42960 w 3847296"/>
              <a:gd name="connsiteY6" fmla="*/ 3208246 h 3208246"/>
              <a:gd name="connsiteX7" fmla="*/ 178201 w 3847296"/>
              <a:gd name="connsiteY7" fmla="*/ 996903 h 3208246"/>
              <a:gd name="connsiteX8" fmla="*/ 1401490 w 3847296"/>
              <a:gd name="connsiteY8" fmla="*/ 114389 h 3208246"/>
              <a:gd name="connsiteX0" fmla="*/ 1401490 w 3847296"/>
              <a:gd name="connsiteY0" fmla="*/ 114389 h 3208246"/>
              <a:gd name="connsiteX1" fmla="*/ 1857919 w 3847296"/>
              <a:gd name="connsiteY1" fmla="*/ 0 h 3208246"/>
              <a:gd name="connsiteX2" fmla="*/ 2619851 w 3847296"/>
              <a:gd name="connsiteY2" fmla="*/ 553304 h 3208246"/>
              <a:gd name="connsiteX3" fmla="*/ 2992821 w 3847296"/>
              <a:gd name="connsiteY3" fmla="*/ 913553 h 3208246"/>
              <a:gd name="connsiteX4" fmla="*/ 3847296 w 3847296"/>
              <a:gd name="connsiteY4" fmla="*/ 748139 h 3208246"/>
              <a:gd name="connsiteX5" fmla="*/ 618243 w 3847296"/>
              <a:gd name="connsiteY5" fmla="*/ 3050145 h 3208246"/>
              <a:gd name="connsiteX6" fmla="*/ 42960 w 3847296"/>
              <a:gd name="connsiteY6" fmla="*/ 3208246 h 3208246"/>
              <a:gd name="connsiteX7" fmla="*/ 178201 w 3847296"/>
              <a:gd name="connsiteY7" fmla="*/ 996903 h 3208246"/>
              <a:gd name="connsiteX8" fmla="*/ 1401490 w 3847296"/>
              <a:gd name="connsiteY8" fmla="*/ 114389 h 3208246"/>
              <a:gd name="connsiteX0" fmla="*/ 1401490 w 3872440"/>
              <a:gd name="connsiteY0" fmla="*/ 114389 h 3208246"/>
              <a:gd name="connsiteX1" fmla="*/ 1857919 w 3872440"/>
              <a:gd name="connsiteY1" fmla="*/ 0 h 3208246"/>
              <a:gd name="connsiteX2" fmla="*/ 2619851 w 3872440"/>
              <a:gd name="connsiteY2" fmla="*/ 553304 h 3208246"/>
              <a:gd name="connsiteX3" fmla="*/ 2992821 w 3872440"/>
              <a:gd name="connsiteY3" fmla="*/ 913553 h 3208246"/>
              <a:gd name="connsiteX4" fmla="*/ 3872440 w 3872440"/>
              <a:gd name="connsiteY4" fmla="*/ 1435304 h 3208246"/>
              <a:gd name="connsiteX5" fmla="*/ 618243 w 3872440"/>
              <a:gd name="connsiteY5" fmla="*/ 3050145 h 3208246"/>
              <a:gd name="connsiteX6" fmla="*/ 42960 w 3872440"/>
              <a:gd name="connsiteY6" fmla="*/ 3208246 h 3208246"/>
              <a:gd name="connsiteX7" fmla="*/ 178201 w 3872440"/>
              <a:gd name="connsiteY7" fmla="*/ 996903 h 3208246"/>
              <a:gd name="connsiteX8" fmla="*/ 1401490 w 3872440"/>
              <a:gd name="connsiteY8" fmla="*/ 114389 h 3208246"/>
              <a:gd name="connsiteX0" fmla="*/ 1401490 w 3872440"/>
              <a:gd name="connsiteY0" fmla="*/ 114389 h 3208246"/>
              <a:gd name="connsiteX1" fmla="*/ 1857919 w 3872440"/>
              <a:gd name="connsiteY1" fmla="*/ 0 h 3208246"/>
              <a:gd name="connsiteX2" fmla="*/ 2686900 w 3872440"/>
              <a:gd name="connsiteY2" fmla="*/ 106647 h 3208246"/>
              <a:gd name="connsiteX3" fmla="*/ 2992821 w 3872440"/>
              <a:gd name="connsiteY3" fmla="*/ 913553 h 3208246"/>
              <a:gd name="connsiteX4" fmla="*/ 3872440 w 3872440"/>
              <a:gd name="connsiteY4" fmla="*/ 1435304 h 3208246"/>
              <a:gd name="connsiteX5" fmla="*/ 618243 w 3872440"/>
              <a:gd name="connsiteY5" fmla="*/ 3050145 h 3208246"/>
              <a:gd name="connsiteX6" fmla="*/ 42960 w 3872440"/>
              <a:gd name="connsiteY6" fmla="*/ 3208246 h 3208246"/>
              <a:gd name="connsiteX7" fmla="*/ 178201 w 3872440"/>
              <a:gd name="connsiteY7" fmla="*/ 996903 h 3208246"/>
              <a:gd name="connsiteX8" fmla="*/ 1401490 w 3872440"/>
              <a:gd name="connsiteY8" fmla="*/ 114389 h 3208246"/>
              <a:gd name="connsiteX0" fmla="*/ 1401490 w 3872440"/>
              <a:gd name="connsiteY0" fmla="*/ 114389 h 3208246"/>
              <a:gd name="connsiteX1" fmla="*/ 1857919 w 3872440"/>
              <a:gd name="connsiteY1" fmla="*/ 0 h 3208246"/>
              <a:gd name="connsiteX2" fmla="*/ 2686900 w 3872440"/>
              <a:gd name="connsiteY2" fmla="*/ 106647 h 3208246"/>
              <a:gd name="connsiteX3" fmla="*/ 3730357 w 3872440"/>
              <a:gd name="connsiteY3" fmla="*/ 673045 h 3208246"/>
              <a:gd name="connsiteX4" fmla="*/ 3872440 w 3872440"/>
              <a:gd name="connsiteY4" fmla="*/ 1435304 h 3208246"/>
              <a:gd name="connsiteX5" fmla="*/ 618243 w 3872440"/>
              <a:gd name="connsiteY5" fmla="*/ 3050145 h 3208246"/>
              <a:gd name="connsiteX6" fmla="*/ 42960 w 3872440"/>
              <a:gd name="connsiteY6" fmla="*/ 3208246 h 3208246"/>
              <a:gd name="connsiteX7" fmla="*/ 178201 w 3872440"/>
              <a:gd name="connsiteY7" fmla="*/ 996903 h 3208246"/>
              <a:gd name="connsiteX8" fmla="*/ 1401490 w 3872440"/>
              <a:gd name="connsiteY8"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618243 w 4140635"/>
              <a:gd name="connsiteY5" fmla="*/ 3050145 h 3208246"/>
              <a:gd name="connsiteX6" fmla="*/ 42960 w 4140635"/>
              <a:gd name="connsiteY6" fmla="*/ 3208246 h 3208246"/>
              <a:gd name="connsiteX7" fmla="*/ 178201 w 4140635"/>
              <a:gd name="connsiteY7" fmla="*/ 996903 h 3208246"/>
              <a:gd name="connsiteX8" fmla="*/ 1401490 w 4140635"/>
              <a:gd name="connsiteY8"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2998759 w 4140635"/>
              <a:gd name="connsiteY5" fmla="*/ 1755200 h 3208246"/>
              <a:gd name="connsiteX6" fmla="*/ 618243 w 4140635"/>
              <a:gd name="connsiteY6" fmla="*/ 3050145 h 3208246"/>
              <a:gd name="connsiteX7" fmla="*/ 42960 w 4140635"/>
              <a:gd name="connsiteY7" fmla="*/ 3208246 h 3208246"/>
              <a:gd name="connsiteX8" fmla="*/ 178201 w 4140635"/>
              <a:gd name="connsiteY8" fmla="*/ 996903 h 3208246"/>
              <a:gd name="connsiteX9" fmla="*/ 1401490 w 4140635"/>
              <a:gd name="connsiteY9"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2906567 w 4140635"/>
              <a:gd name="connsiteY5" fmla="*/ 2562619 h 3208246"/>
              <a:gd name="connsiteX6" fmla="*/ 618243 w 4140635"/>
              <a:gd name="connsiteY6" fmla="*/ 3050145 h 3208246"/>
              <a:gd name="connsiteX7" fmla="*/ 42960 w 4140635"/>
              <a:gd name="connsiteY7" fmla="*/ 3208246 h 3208246"/>
              <a:gd name="connsiteX8" fmla="*/ 178201 w 4140635"/>
              <a:gd name="connsiteY8" fmla="*/ 996903 h 3208246"/>
              <a:gd name="connsiteX9" fmla="*/ 1401490 w 4140635"/>
              <a:gd name="connsiteY9"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2906567 w 4140635"/>
              <a:gd name="connsiteY5" fmla="*/ 2562619 h 3208246"/>
              <a:gd name="connsiteX6" fmla="*/ 1506925 w 4140635"/>
              <a:gd name="connsiteY6" fmla="*/ 2854665 h 3208246"/>
              <a:gd name="connsiteX7" fmla="*/ 618243 w 4140635"/>
              <a:gd name="connsiteY7" fmla="*/ 3050145 h 3208246"/>
              <a:gd name="connsiteX8" fmla="*/ 42960 w 4140635"/>
              <a:gd name="connsiteY8" fmla="*/ 3208246 h 3208246"/>
              <a:gd name="connsiteX9" fmla="*/ 178201 w 4140635"/>
              <a:gd name="connsiteY9" fmla="*/ 996903 h 3208246"/>
              <a:gd name="connsiteX10" fmla="*/ 1401490 w 4140635"/>
              <a:gd name="connsiteY10"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2906567 w 4140635"/>
              <a:gd name="connsiteY5" fmla="*/ 2562619 h 3208246"/>
              <a:gd name="connsiteX6" fmla="*/ 2261224 w 4140635"/>
              <a:gd name="connsiteY6" fmla="*/ 2399417 h 3208246"/>
              <a:gd name="connsiteX7" fmla="*/ 618243 w 4140635"/>
              <a:gd name="connsiteY7" fmla="*/ 3050145 h 3208246"/>
              <a:gd name="connsiteX8" fmla="*/ 42960 w 4140635"/>
              <a:gd name="connsiteY8" fmla="*/ 3208246 h 3208246"/>
              <a:gd name="connsiteX9" fmla="*/ 178201 w 4140635"/>
              <a:gd name="connsiteY9" fmla="*/ 996903 h 3208246"/>
              <a:gd name="connsiteX10" fmla="*/ 1401490 w 4140635"/>
              <a:gd name="connsiteY10"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2906567 w 4140635"/>
              <a:gd name="connsiteY5" fmla="*/ 2562619 h 3208246"/>
              <a:gd name="connsiteX6" fmla="*/ 2261224 w 4140635"/>
              <a:gd name="connsiteY6" fmla="*/ 2399417 h 3208246"/>
              <a:gd name="connsiteX7" fmla="*/ 1414733 w 4140635"/>
              <a:gd name="connsiteY7" fmla="*/ 2717232 h 3208246"/>
              <a:gd name="connsiteX8" fmla="*/ 618243 w 4140635"/>
              <a:gd name="connsiteY8" fmla="*/ 3050145 h 3208246"/>
              <a:gd name="connsiteX9" fmla="*/ 42960 w 4140635"/>
              <a:gd name="connsiteY9" fmla="*/ 3208246 h 3208246"/>
              <a:gd name="connsiteX10" fmla="*/ 178201 w 4140635"/>
              <a:gd name="connsiteY10" fmla="*/ 996903 h 3208246"/>
              <a:gd name="connsiteX11" fmla="*/ 1401490 w 4140635"/>
              <a:gd name="connsiteY11"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2906567 w 4140635"/>
              <a:gd name="connsiteY5" fmla="*/ 2562619 h 3208246"/>
              <a:gd name="connsiteX6" fmla="*/ 2261224 w 4140635"/>
              <a:gd name="connsiteY6" fmla="*/ 2399417 h 3208246"/>
              <a:gd name="connsiteX7" fmla="*/ 1951123 w 4140635"/>
              <a:gd name="connsiteY7" fmla="*/ 2528261 h 3208246"/>
              <a:gd name="connsiteX8" fmla="*/ 618243 w 4140635"/>
              <a:gd name="connsiteY8" fmla="*/ 3050145 h 3208246"/>
              <a:gd name="connsiteX9" fmla="*/ 42960 w 4140635"/>
              <a:gd name="connsiteY9" fmla="*/ 3208246 h 3208246"/>
              <a:gd name="connsiteX10" fmla="*/ 178201 w 4140635"/>
              <a:gd name="connsiteY10" fmla="*/ 996903 h 3208246"/>
              <a:gd name="connsiteX11" fmla="*/ 1401490 w 4140635"/>
              <a:gd name="connsiteY11"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2906567 w 4140635"/>
              <a:gd name="connsiteY5" fmla="*/ 2562619 h 3208246"/>
              <a:gd name="connsiteX6" fmla="*/ 2261224 w 4140635"/>
              <a:gd name="connsiteY6" fmla="*/ 2399417 h 3208246"/>
              <a:gd name="connsiteX7" fmla="*/ 1951123 w 4140635"/>
              <a:gd name="connsiteY7" fmla="*/ 2528261 h 3208246"/>
              <a:gd name="connsiteX8" fmla="*/ 1238731 w 4140635"/>
              <a:gd name="connsiteY8" fmla="*/ 2811718 h 3208246"/>
              <a:gd name="connsiteX9" fmla="*/ 618243 w 4140635"/>
              <a:gd name="connsiteY9" fmla="*/ 3050145 h 3208246"/>
              <a:gd name="connsiteX10" fmla="*/ 42960 w 4140635"/>
              <a:gd name="connsiteY10" fmla="*/ 3208246 h 3208246"/>
              <a:gd name="connsiteX11" fmla="*/ 178201 w 4140635"/>
              <a:gd name="connsiteY11" fmla="*/ 996903 h 3208246"/>
              <a:gd name="connsiteX12" fmla="*/ 1401490 w 4140635"/>
              <a:gd name="connsiteY12"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2906567 w 4140635"/>
              <a:gd name="connsiteY5" fmla="*/ 2562619 h 3208246"/>
              <a:gd name="connsiteX6" fmla="*/ 2261224 w 4140635"/>
              <a:gd name="connsiteY6" fmla="*/ 2399417 h 3208246"/>
              <a:gd name="connsiteX7" fmla="*/ 1951123 w 4140635"/>
              <a:gd name="connsiteY7" fmla="*/ 2528261 h 3208246"/>
              <a:gd name="connsiteX8" fmla="*/ 1867313 w 4140635"/>
              <a:gd name="connsiteY8" fmla="*/ 2811718 h 3208246"/>
              <a:gd name="connsiteX9" fmla="*/ 618243 w 4140635"/>
              <a:gd name="connsiteY9" fmla="*/ 3050145 h 3208246"/>
              <a:gd name="connsiteX10" fmla="*/ 42960 w 4140635"/>
              <a:gd name="connsiteY10" fmla="*/ 3208246 h 3208246"/>
              <a:gd name="connsiteX11" fmla="*/ 178201 w 4140635"/>
              <a:gd name="connsiteY11" fmla="*/ 996903 h 3208246"/>
              <a:gd name="connsiteX12" fmla="*/ 1401490 w 4140635"/>
              <a:gd name="connsiteY12"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2906567 w 4140635"/>
              <a:gd name="connsiteY5" fmla="*/ 2562619 h 3208246"/>
              <a:gd name="connsiteX6" fmla="*/ 2261224 w 4140635"/>
              <a:gd name="connsiteY6" fmla="*/ 2399417 h 3208246"/>
              <a:gd name="connsiteX7" fmla="*/ 1951123 w 4140635"/>
              <a:gd name="connsiteY7" fmla="*/ 2528261 h 3208246"/>
              <a:gd name="connsiteX8" fmla="*/ 1867313 w 4140635"/>
              <a:gd name="connsiteY8" fmla="*/ 2811718 h 3208246"/>
              <a:gd name="connsiteX9" fmla="*/ 1213587 w 4140635"/>
              <a:gd name="connsiteY9" fmla="*/ 2940561 h 3208246"/>
              <a:gd name="connsiteX10" fmla="*/ 618243 w 4140635"/>
              <a:gd name="connsiteY10" fmla="*/ 3050145 h 3208246"/>
              <a:gd name="connsiteX11" fmla="*/ 42960 w 4140635"/>
              <a:gd name="connsiteY11" fmla="*/ 3208246 h 3208246"/>
              <a:gd name="connsiteX12" fmla="*/ 178201 w 4140635"/>
              <a:gd name="connsiteY12" fmla="*/ 996903 h 3208246"/>
              <a:gd name="connsiteX13" fmla="*/ 1401490 w 4140635"/>
              <a:gd name="connsiteY13"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2906567 w 4140635"/>
              <a:gd name="connsiteY5" fmla="*/ 2562619 h 3208246"/>
              <a:gd name="connsiteX6" fmla="*/ 2261224 w 4140635"/>
              <a:gd name="connsiteY6" fmla="*/ 2399417 h 3208246"/>
              <a:gd name="connsiteX7" fmla="*/ 1951123 w 4140635"/>
              <a:gd name="connsiteY7" fmla="*/ 2528261 h 3208246"/>
              <a:gd name="connsiteX8" fmla="*/ 1867313 w 4140635"/>
              <a:gd name="connsiteY8" fmla="*/ 2811718 h 3208246"/>
              <a:gd name="connsiteX9" fmla="*/ 1942741 w 4140635"/>
              <a:gd name="connsiteY9" fmla="*/ 3043636 h 3208246"/>
              <a:gd name="connsiteX10" fmla="*/ 618243 w 4140635"/>
              <a:gd name="connsiteY10" fmla="*/ 3050145 h 3208246"/>
              <a:gd name="connsiteX11" fmla="*/ 42960 w 4140635"/>
              <a:gd name="connsiteY11" fmla="*/ 3208246 h 3208246"/>
              <a:gd name="connsiteX12" fmla="*/ 178201 w 4140635"/>
              <a:gd name="connsiteY12" fmla="*/ 996903 h 3208246"/>
              <a:gd name="connsiteX13" fmla="*/ 1401490 w 4140635"/>
              <a:gd name="connsiteY13" fmla="*/ 114389 h 3208246"/>
              <a:gd name="connsiteX0" fmla="*/ 1401490 w 4140635"/>
              <a:gd name="connsiteY0" fmla="*/ 114389 h 3208246"/>
              <a:gd name="connsiteX1" fmla="*/ 1857919 w 4140635"/>
              <a:gd name="connsiteY1" fmla="*/ 0 h 3208246"/>
              <a:gd name="connsiteX2" fmla="*/ 2686900 w 4140635"/>
              <a:gd name="connsiteY2" fmla="*/ 106647 h 3208246"/>
              <a:gd name="connsiteX3" fmla="*/ 3730357 w 4140635"/>
              <a:gd name="connsiteY3" fmla="*/ 673045 h 3208246"/>
              <a:gd name="connsiteX4" fmla="*/ 4140635 w 4140635"/>
              <a:gd name="connsiteY4" fmla="*/ 1151848 h 3208246"/>
              <a:gd name="connsiteX5" fmla="*/ 2906567 w 4140635"/>
              <a:gd name="connsiteY5" fmla="*/ 2562619 h 3208246"/>
              <a:gd name="connsiteX6" fmla="*/ 2261224 w 4140635"/>
              <a:gd name="connsiteY6" fmla="*/ 2399417 h 3208246"/>
              <a:gd name="connsiteX7" fmla="*/ 1951123 w 4140635"/>
              <a:gd name="connsiteY7" fmla="*/ 2528261 h 3208246"/>
              <a:gd name="connsiteX8" fmla="*/ 1867313 w 4140635"/>
              <a:gd name="connsiteY8" fmla="*/ 2811718 h 3208246"/>
              <a:gd name="connsiteX9" fmla="*/ 1942741 w 4140635"/>
              <a:gd name="connsiteY9" fmla="*/ 3043636 h 3208246"/>
              <a:gd name="connsiteX10" fmla="*/ 685291 w 4140635"/>
              <a:gd name="connsiteY10" fmla="*/ 3161810 h 3208246"/>
              <a:gd name="connsiteX11" fmla="*/ 42960 w 4140635"/>
              <a:gd name="connsiteY11" fmla="*/ 3208246 h 3208246"/>
              <a:gd name="connsiteX12" fmla="*/ 178201 w 4140635"/>
              <a:gd name="connsiteY12" fmla="*/ 996903 h 3208246"/>
              <a:gd name="connsiteX13" fmla="*/ 1401490 w 4140635"/>
              <a:gd name="connsiteY13" fmla="*/ 114389 h 3208246"/>
              <a:gd name="connsiteX0" fmla="*/ 1427737 w 4166882"/>
              <a:gd name="connsiteY0" fmla="*/ 114389 h 3208246"/>
              <a:gd name="connsiteX1" fmla="*/ 1884166 w 4166882"/>
              <a:gd name="connsiteY1" fmla="*/ 0 h 3208246"/>
              <a:gd name="connsiteX2" fmla="*/ 2713147 w 4166882"/>
              <a:gd name="connsiteY2" fmla="*/ 106647 h 3208246"/>
              <a:gd name="connsiteX3" fmla="*/ 3756604 w 4166882"/>
              <a:gd name="connsiteY3" fmla="*/ 673045 h 3208246"/>
              <a:gd name="connsiteX4" fmla="*/ 4166882 w 4166882"/>
              <a:gd name="connsiteY4" fmla="*/ 1151848 h 3208246"/>
              <a:gd name="connsiteX5" fmla="*/ 2932814 w 4166882"/>
              <a:gd name="connsiteY5" fmla="*/ 2562619 h 3208246"/>
              <a:gd name="connsiteX6" fmla="*/ 2287471 w 4166882"/>
              <a:gd name="connsiteY6" fmla="*/ 2399417 h 3208246"/>
              <a:gd name="connsiteX7" fmla="*/ 1977370 w 4166882"/>
              <a:gd name="connsiteY7" fmla="*/ 2528261 h 3208246"/>
              <a:gd name="connsiteX8" fmla="*/ 1893560 w 4166882"/>
              <a:gd name="connsiteY8" fmla="*/ 2811718 h 3208246"/>
              <a:gd name="connsiteX9" fmla="*/ 1968988 w 4166882"/>
              <a:gd name="connsiteY9" fmla="*/ 3043636 h 3208246"/>
              <a:gd name="connsiteX10" fmla="*/ 711538 w 4166882"/>
              <a:gd name="connsiteY10" fmla="*/ 3161810 h 3208246"/>
              <a:gd name="connsiteX11" fmla="*/ 69207 w 4166882"/>
              <a:gd name="connsiteY11" fmla="*/ 3208246 h 3208246"/>
              <a:gd name="connsiteX12" fmla="*/ 32957 w 4166882"/>
              <a:gd name="connsiteY12" fmla="*/ 2571209 h 3208246"/>
              <a:gd name="connsiteX13" fmla="*/ 204448 w 4166882"/>
              <a:gd name="connsiteY13" fmla="*/ 996903 h 3208246"/>
              <a:gd name="connsiteX14" fmla="*/ 1427737 w 4166882"/>
              <a:gd name="connsiteY14" fmla="*/ 114389 h 3208246"/>
              <a:gd name="connsiteX0" fmla="*/ 1508730 w 4247875"/>
              <a:gd name="connsiteY0" fmla="*/ 114389 h 3208246"/>
              <a:gd name="connsiteX1" fmla="*/ 1965159 w 4247875"/>
              <a:gd name="connsiteY1" fmla="*/ 0 h 3208246"/>
              <a:gd name="connsiteX2" fmla="*/ 2794140 w 4247875"/>
              <a:gd name="connsiteY2" fmla="*/ 106647 h 3208246"/>
              <a:gd name="connsiteX3" fmla="*/ 3837597 w 4247875"/>
              <a:gd name="connsiteY3" fmla="*/ 673045 h 3208246"/>
              <a:gd name="connsiteX4" fmla="*/ 4247875 w 4247875"/>
              <a:gd name="connsiteY4" fmla="*/ 1151848 h 3208246"/>
              <a:gd name="connsiteX5" fmla="*/ 3013807 w 4247875"/>
              <a:gd name="connsiteY5" fmla="*/ 2562619 h 3208246"/>
              <a:gd name="connsiteX6" fmla="*/ 2368464 w 4247875"/>
              <a:gd name="connsiteY6" fmla="*/ 2399417 h 3208246"/>
              <a:gd name="connsiteX7" fmla="*/ 2058363 w 4247875"/>
              <a:gd name="connsiteY7" fmla="*/ 2528261 h 3208246"/>
              <a:gd name="connsiteX8" fmla="*/ 1974553 w 4247875"/>
              <a:gd name="connsiteY8" fmla="*/ 2811718 h 3208246"/>
              <a:gd name="connsiteX9" fmla="*/ 2049981 w 4247875"/>
              <a:gd name="connsiteY9" fmla="*/ 3043636 h 3208246"/>
              <a:gd name="connsiteX10" fmla="*/ 792531 w 4247875"/>
              <a:gd name="connsiteY10" fmla="*/ 3161810 h 3208246"/>
              <a:gd name="connsiteX11" fmla="*/ 150200 w 4247875"/>
              <a:gd name="connsiteY11" fmla="*/ 3208246 h 3208246"/>
              <a:gd name="connsiteX12" fmla="*/ 4996 w 4247875"/>
              <a:gd name="connsiteY12" fmla="*/ 2760180 h 3208246"/>
              <a:gd name="connsiteX13" fmla="*/ 285441 w 4247875"/>
              <a:gd name="connsiteY13" fmla="*/ 996903 h 3208246"/>
              <a:gd name="connsiteX14" fmla="*/ 1508730 w 4247875"/>
              <a:gd name="connsiteY14" fmla="*/ 114389 h 3208246"/>
              <a:gd name="connsiteX0" fmla="*/ 1485995 w 4225140"/>
              <a:gd name="connsiteY0" fmla="*/ 114389 h 3208246"/>
              <a:gd name="connsiteX1" fmla="*/ 1942424 w 4225140"/>
              <a:gd name="connsiteY1" fmla="*/ 0 h 3208246"/>
              <a:gd name="connsiteX2" fmla="*/ 2771405 w 4225140"/>
              <a:gd name="connsiteY2" fmla="*/ 106647 h 3208246"/>
              <a:gd name="connsiteX3" fmla="*/ 3814862 w 4225140"/>
              <a:gd name="connsiteY3" fmla="*/ 673045 h 3208246"/>
              <a:gd name="connsiteX4" fmla="*/ 4225140 w 4225140"/>
              <a:gd name="connsiteY4" fmla="*/ 1151848 h 3208246"/>
              <a:gd name="connsiteX5" fmla="*/ 2991072 w 4225140"/>
              <a:gd name="connsiteY5" fmla="*/ 2562619 h 3208246"/>
              <a:gd name="connsiteX6" fmla="*/ 2345729 w 4225140"/>
              <a:gd name="connsiteY6" fmla="*/ 2399417 h 3208246"/>
              <a:gd name="connsiteX7" fmla="*/ 2035628 w 4225140"/>
              <a:gd name="connsiteY7" fmla="*/ 2528261 h 3208246"/>
              <a:gd name="connsiteX8" fmla="*/ 1951818 w 4225140"/>
              <a:gd name="connsiteY8" fmla="*/ 2811718 h 3208246"/>
              <a:gd name="connsiteX9" fmla="*/ 2027246 w 4225140"/>
              <a:gd name="connsiteY9" fmla="*/ 3043636 h 3208246"/>
              <a:gd name="connsiteX10" fmla="*/ 769796 w 4225140"/>
              <a:gd name="connsiteY10" fmla="*/ 3161810 h 3208246"/>
              <a:gd name="connsiteX11" fmla="*/ 127465 w 4225140"/>
              <a:gd name="connsiteY11" fmla="*/ 3208246 h 3208246"/>
              <a:gd name="connsiteX12" fmla="*/ 6985 w 4225140"/>
              <a:gd name="connsiteY12" fmla="*/ 2692609 h 3208246"/>
              <a:gd name="connsiteX13" fmla="*/ 262706 w 4225140"/>
              <a:gd name="connsiteY13" fmla="*/ 996903 h 3208246"/>
              <a:gd name="connsiteX14" fmla="*/ 1485995 w 4225140"/>
              <a:gd name="connsiteY14" fmla="*/ 114389 h 3208246"/>
              <a:gd name="connsiteX0" fmla="*/ 1485995 w 4225140"/>
              <a:gd name="connsiteY0" fmla="*/ 114389 h 3208246"/>
              <a:gd name="connsiteX1" fmla="*/ 1942424 w 4225140"/>
              <a:gd name="connsiteY1" fmla="*/ 0 h 3208246"/>
              <a:gd name="connsiteX2" fmla="*/ 2771405 w 4225140"/>
              <a:gd name="connsiteY2" fmla="*/ 106647 h 3208246"/>
              <a:gd name="connsiteX3" fmla="*/ 3814862 w 4225140"/>
              <a:gd name="connsiteY3" fmla="*/ 673045 h 3208246"/>
              <a:gd name="connsiteX4" fmla="*/ 4225140 w 4225140"/>
              <a:gd name="connsiteY4" fmla="*/ 1151848 h 3208246"/>
              <a:gd name="connsiteX5" fmla="*/ 2991072 w 4225140"/>
              <a:gd name="connsiteY5" fmla="*/ 2562619 h 3208246"/>
              <a:gd name="connsiteX6" fmla="*/ 2345729 w 4225140"/>
              <a:gd name="connsiteY6" fmla="*/ 2399417 h 3208246"/>
              <a:gd name="connsiteX7" fmla="*/ 2035628 w 4225140"/>
              <a:gd name="connsiteY7" fmla="*/ 2528261 h 3208246"/>
              <a:gd name="connsiteX8" fmla="*/ 1951818 w 4225140"/>
              <a:gd name="connsiteY8" fmla="*/ 2811718 h 3208246"/>
              <a:gd name="connsiteX9" fmla="*/ 2027246 w 4225140"/>
              <a:gd name="connsiteY9" fmla="*/ 3043636 h 3208246"/>
              <a:gd name="connsiteX10" fmla="*/ 769796 w 4225140"/>
              <a:gd name="connsiteY10" fmla="*/ 3161810 h 3208246"/>
              <a:gd name="connsiteX11" fmla="*/ 127465 w 4225140"/>
              <a:gd name="connsiteY11" fmla="*/ 3208246 h 3208246"/>
              <a:gd name="connsiteX12" fmla="*/ 6985 w 4225140"/>
              <a:gd name="connsiteY12" fmla="*/ 2692609 h 3208246"/>
              <a:gd name="connsiteX13" fmla="*/ 78224 w 4225140"/>
              <a:gd name="connsiteY13" fmla="*/ 1658567 h 3208246"/>
              <a:gd name="connsiteX14" fmla="*/ 262706 w 4225140"/>
              <a:gd name="connsiteY14" fmla="*/ 996903 h 3208246"/>
              <a:gd name="connsiteX15" fmla="*/ 1485995 w 4225140"/>
              <a:gd name="connsiteY15" fmla="*/ 114389 h 3208246"/>
              <a:gd name="connsiteX0" fmla="*/ 1485995 w 4225140"/>
              <a:gd name="connsiteY0" fmla="*/ 114389 h 3208246"/>
              <a:gd name="connsiteX1" fmla="*/ 1942424 w 4225140"/>
              <a:gd name="connsiteY1" fmla="*/ 0 h 3208246"/>
              <a:gd name="connsiteX2" fmla="*/ 2771405 w 4225140"/>
              <a:gd name="connsiteY2" fmla="*/ 106647 h 3208246"/>
              <a:gd name="connsiteX3" fmla="*/ 3814862 w 4225140"/>
              <a:gd name="connsiteY3" fmla="*/ 673045 h 3208246"/>
              <a:gd name="connsiteX4" fmla="*/ 4225140 w 4225140"/>
              <a:gd name="connsiteY4" fmla="*/ 1151848 h 3208246"/>
              <a:gd name="connsiteX5" fmla="*/ 2991072 w 4225140"/>
              <a:gd name="connsiteY5" fmla="*/ 2562619 h 3208246"/>
              <a:gd name="connsiteX6" fmla="*/ 2345729 w 4225140"/>
              <a:gd name="connsiteY6" fmla="*/ 2399417 h 3208246"/>
              <a:gd name="connsiteX7" fmla="*/ 2035628 w 4225140"/>
              <a:gd name="connsiteY7" fmla="*/ 2528261 h 3208246"/>
              <a:gd name="connsiteX8" fmla="*/ 1951818 w 4225140"/>
              <a:gd name="connsiteY8" fmla="*/ 2811718 h 3208246"/>
              <a:gd name="connsiteX9" fmla="*/ 2027246 w 4225140"/>
              <a:gd name="connsiteY9" fmla="*/ 3043636 h 3208246"/>
              <a:gd name="connsiteX10" fmla="*/ 769796 w 4225140"/>
              <a:gd name="connsiteY10" fmla="*/ 3161810 h 3208246"/>
              <a:gd name="connsiteX11" fmla="*/ 127465 w 4225140"/>
              <a:gd name="connsiteY11" fmla="*/ 3208246 h 3208246"/>
              <a:gd name="connsiteX12" fmla="*/ 6985 w 4225140"/>
              <a:gd name="connsiteY12" fmla="*/ 2692609 h 3208246"/>
              <a:gd name="connsiteX13" fmla="*/ 152397 w 4225140"/>
              <a:gd name="connsiteY13" fmla="*/ 1683906 h 3208246"/>
              <a:gd name="connsiteX14" fmla="*/ 262706 w 4225140"/>
              <a:gd name="connsiteY14" fmla="*/ 996903 h 3208246"/>
              <a:gd name="connsiteX15" fmla="*/ 1485995 w 4225140"/>
              <a:gd name="connsiteY15" fmla="*/ 114389 h 3208246"/>
              <a:gd name="connsiteX0" fmla="*/ 1485995 w 4225140"/>
              <a:gd name="connsiteY0" fmla="*/ 114389 h 3208246"/>
              <a:gd name="connsiteX1" fmla="*/ 1942424 w 4225140"/>
              <a:gd name="connsiteY1" fmla="*/ 0 h 3208246"/>
              <a:gd name="connsiteX2" fmla="*/ 2771405 w 4225140"/>
              <a:gd name="connsiteY2" fmla="*/ 106647 h 3208246"/>
              <a:gd name="connsiteX3" fmla="*/ 3814862 w 4225140"/>
              <a:gd name="connsiteY3" fmla="*/ 673045 h 3208246"/>
              <a:gd name="connsiteX4" fmla="*/ 4225140 w 4225140"/>
              <a:gd name="connsiteY4" fmla="*/ 1151848 h 3208246"/>
              <a:gd name="connsiteX5" fmla="*/ 2991072 w 4225140"/>
              <a:gd name="connsiteY5" fmla="*/ 2562619 h 3208246"/>
              <a:gd name="connsiteX6" fmla="*/ 2345729 w 4225140"/>
              <a:gd name="connsiteY6" fmla="*/ 2399417 h 3208246"/>
              <a:gd name="connsiteX7" fmla="*/ 2035628 w 4225140"/>
              <a:gd name="connsiteY7" fmla="*/ 2528261 h 3208246"/>
              <a:gd name="connsiteX8" fmla="*/ 1951818 w 4225140"/>
              <a:gd name="connsiteY8" fmla="*/ 2811718 h 3208246"/>
              <a:gd name="connsiteX9" fmla="*/ 2027246 w 4225140"/>
              <a:gd name="connsiteY9" fmla="*/ 3043636 h 3208246"/>
              <a:gd name="connsiteX10" fmla="*/ 769796 w 4225140"/>
              <a:gd name="connsiteY10" fmla="*/ 3161810 h 3208246"/>
              <a:gd name="connsiteX11" fmla="*/ 127465 w 4225140"/>
              <a:gd name="connsiteY11" fmla="*/ 3208246 h 3208246"/>
              <a:gd name="connsiteX12" fmla="*/ 6985 w 4225140"/>
              <a:gd name="connsiteY12" fmla="*/ 2692609 h 3208246"/>
              <a:gd name="connsiteX13" fmla="*/ 152397 w 4225140"/>
              <a:gd name="connsiteY13" fmla="*/ 1683906 h 3208246"/>
              <a:gd name="connsiteX14" fmla="*/ 394569 w 4225140"/>
              <a:gd name="connsiteY14" fmla="*/ 887100 h 3208246"/>
              <a:gd name="connsiteX15" fmla="*/ 1485995 w 4225140"/>
              <a:gd name="connsiteY15" fmla="*/ 114389 h 3208246"/>
              <a:gd name="connsiteX0" fmla="*/ 1464944 w 4204089"/>
              <a:gd name="connsiteY0" fmla="*/ 114389 h 3208246"/>
              <a:gd name="connsiteX1" fmla="*/ 1921373 w 4204089"/>
              <a:gd name="connsiteY1" fmla="*/ 0 h 3208246"/>
              <a:gd name="connsiteX2" fmla="*/ 2750354 w 4204089"/>
              <a:gd name="connsiteY2" fmla="*/ 106647 h 3208246"/>
              <a:gd name="connsiteX3" fmla="*/ 3793811 w 4204089"/>
              <a:gd name="connsiteY3" fmla="*/ 673045 h 3208246"/>
              <a:gd name="connsiteX4" fmla="*/ 4204089 w 4204089"/>
              <a:gd name="connsiteY4" fmla="*/ 1151848 h 3208246"/>
              <a:gd name="connsiteX5" fmla="*/ 2970021 w 4204089"/>
              <a:gd name="connsiteY5" fmla="*/ 2562619 h 3208246"/>
              <a:gd name="connsiteX6" fmla="*/ 2324678 w 4204089"/>
              <a:gd name="connsiteY6" fmla="*/ 2399417 h 3208246"/>
              <a:gd name="connsiteX7" fmla="*/ 2014577 w 4204089"/>
              <a:gd name="connsiteY7" fmla="*/ 2528261 h 3208246"/>
              <a:gd name="connsiteX8" fmla="*/ 1930767 w 4204089"/>
              <a:gd name="connsiteY8" fmla="*/ 2811718 h 3208246"/>
              <a:gd name="connsiteX9" fmla="*/ 2006195 w 4204089"/>
              <a:gd name="connsiteY9" fmla="*/ 3043636 h 3208246"/>
              <a:gd name="connsiteX10" fmla="*/ 748745 w 4204089"/>
              <a:gd name="connsiteY10" fmla="*/ 3161810 h 3208246"/>
              <a:gd name="connsiteX11" fmla="*/ 106414 w 4204089"/>
              <a:gd name="connsiteY11" fmla="*/ 3208246 h 3208246"/>
              <a:gd name="connsiteX12" fmla="*/ 10658 w 4204089"/>
              <a:gd name="connsiteY12" fmla="*/ 2701055 h 3208246"/>
              <a:gd name="connsiteX13" fmla="*/ 131346 w 4204089"/>
              <a:gd name="connsiteY13" fmla="*/ 1683906 h 3208246"/>
              <a:gd name="connsiteX14" fmla="*/ 373518 w 4204089"/>
              <a:gd name="connsiteY14" fmla="*/ 887100 h 3208246"/>
              <a:gd name="connsiteX15" fmla="*/ 1464944 w 4204089"/>
              <a:gd name="connsiteY15" fmla="*/ 114389 h 320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04089" h="3208246">
                <a:moveTo>
                  <a:pt x="1464944" y="114389"/>
                </a:moveTo>
                <a:lnTo>
                  <a:pt x="1921373" y="0"/>
                </a:lnTo>
                <a:lnTo>
                  <a:pt x="2750354" y="106647"/>
                </a:lnTo>
                <a:lnTo>
                  <a:pt x="3793811" y="673045"/>
                </a:lnTo>
                <a:lnTo>
                  <a:pt x="4204089" y="1151848"/>
                </a:lnTo>
                <a:lnTo>
                  <a:pt x="2970021" y="2562619"/>
                </a:lnTo>
                <a:lnTo>
                  <a:pt x="2324678" y="2399417"/>
                </a:lnTo>
                <a:lnTo>
                  <a:pt x="2014577" y="2528261"/>
                </a:lnTo>
                <a:lnTo>
                  <a:pt x="1930767" y="2811718"/>
                </a:lnTo>
                <a:lnTo>
                  <a:pt x="2006195" y="3043636"/>
                </a:lnTo>
                <a:lnTo>
                  <a:pt x="748745" y="3161810"/>
                </a:lnTo>
                <a:lnTo>
                  <a:pt x="106414" y="3208246"/>
                </a:lnTo>
                <a:cubicBezTo>
                  <a:pt x="-6683" y="3109813"/>
                  <a:pt x="-11882" y="3069612"/>
                  <a:pt x="10658" y="2701055"/>
                </a:cubicBezTo>
                <a:cubicBezTo>
                  <a:pt x="2451" y="2442775"/>
                  <a:pt x="88726" y="1966524"/>
                  <a:pt x="131346" y="1683906"/>
                </a:cubicBezTo>
                <a:cubicBezTo>
                  <a:pt x="173966" y="1401288"/>
                  <a:pt x="138890" y="1144463"/>
                  <a:pt x="373518" y="887100"/>
                </a:cubicBezTo>
                <a:lnTo>
                  <a:pt x="1464944" y="114389"/>
                </a:lnTo>
                <a:close/>
              </a:path>
            </a:pathLst>
          </a:custGeom>
          <a:noFill/>
          <a:ln>
            <a:solidFill>
              <a:srgbClr val="DCD923"/>
            </a:solidFill>
          </a:ln>
          <a:effectLst>
            <a:glow rad="50800">
              <a:srgbClr val="FFFF00">
                <a:alpha val="7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A213E025-4916-40B8-9306-D276FB272831}"/>
              </a:ext>
            </a:extLst>
          </p:cNvPr>
          <p:cNvSpPr/>
          <p:nvPr/>
        </p:nvSpPr>
        <p:spPr>
          <a:xfrm>
            <a:off x="8385084" y="3801692"/>
            <a:ext cx="2096021" cy="1675644"/>
          </a:xfrm>
          <a:custGeom>
            <a:avLst/>
            <a:gdLst>
              <a:gd name="connsiteX0" fmla="*/ 447675 w 2266950"/>
              <a:gd name="connsiteY0" fmla="*/ 1809750 h 1857375"/>
              <a:gd name="connsiteX1" fmla="*/ 400050 w 2266950"/>
              <a:gd name="connsiteY1" fmla="*/ 1666875 h 1857375"/>
              <a:gd name="connsiteX2" fmla="*/ 419100 w 2266950"/>
              <a:gd name="connsiteY2" fmla="*/ 1552575 h 1857375"/>
              <a:gd name="connsiteX3" fmla="*/ 533400 w 2266950"/>
              <a:gd name="connsiteY3" fmla="*/ 1514475 h 1857375"/>
              <a:gd name="connsiteX4" fmla="*/ 714375 w 2266950"/>
              <a:gd name="connsiteY4" fmla="*/ 1543050 h 1857375"/>
              <a:gd name="connsiteX5" fmla="*/ 923925 w 2266950"/>
              <a:gd name="connsiteY5" fmla="*/ 1581150 h 1857375"/>
              <a:gd name="connsiteX6" fmla="*/ 1019175 w 2266950"/>
              <a:gd name="connsiteY6" fmla="*/ 1581150 h 1857375"/>
              <a:gd name="connsiteX7" fmla="*/ 1238250 w 2266950"/>
              <a:gd name="connsiteY7" fmla="*/ 1514475 h 1857375"/>
              <a:gd name="connsiteX8" fmla="*/ 1457325 w 2266950"/>
              <a:gd name="connsiteY8" fmla="*/ 1285875 h 1857375"/>
              <a:gd name="connsiteX9" fmla="*/ 1657350 w 2266950"/>
              <a:gd name="connsiteY9" fmla="*/ 1047750 h 1857375"/>
              <a:gd name="connsiteX10" fmla="*/ 1752600 w 2266950"/>
              <a:gd name="connsiteY10" fmla="*/ 1000125 h 1857375"/>
              <a:gd name="connsiteX11" fmla="*/ 1895475 w 2266950"/>
              <a:gd name="connsiteY11" fmla="*/ 1047750 h 1857375"/>
              <a:gd name="connsiteX12" fmla="*/ 1990725 w 2266950"/>
              <a:gd name="connsiteY12" fmla="*/ 923925 h 1857375"/>
              <a:gd name="connsiteX13" fmla="*/ 1847850 w 2266950"/>
              <a:gd name="connsiteY13" fmla="*/ 866775 h 1857375"/>
              <a:gd name="connsiteX14" fmla="*/ 1857375 w 2266950"/>
              <a:gd name="connsiteY14" fmla="*/ 771525 h 1857375"/>
              <a:gd name="connsiteX15" fmla="*/ 2266950 w 2266950"/>
              <a:gd name="connsiteY15" fmla="*/ 295275 h 1857375"/>
              <a:gd name="connsiteX16" fmla="*/ 2257425 w 2266950"/>
              <a:gd name="connsiteY16" fmla="*/ 0 h 1857375"/>
              <a:gd name="connsiteX17" fmla="*/ 1095375 w 2266950"/>
              <a:gd name="connsiteY17" fmla="*/ 1343025 h 1857375"/>
              <a:gd name="connsiteX18" fmla="*/ 962025 w 2266950"/>
              <a:gd name="connsiteY18" fmla="*/ 1409700 h 1857375"/>
              <a:gd name="connsiteX19" fmla="*/ 742950 w 2266950"/>
              <a:gd name="connsiteY19" fmla="*/ 1362075 h 1857375"/>
              <a:gd name="connsiteX20" fmla="*/ 581025 w 2266950"/>
              <a:gd name="connsiteY20" fmla="*/ 1295400 h 1857375"/>
              <a:gd name="connsiteX21" fmla="*/ 314325 w 2266950"/>
              <a:gd name="connsiteY21" fmla="*/ 1247775 h 1857375"/>
              <a:gd name="connsiteX22" fmla="*/ 180975 w 2266950"/>
              <a:gd name="connsiteY22" fmla="*/ 1266825 h 1857375"/>
              <a:gd name="connsiteX23" fmla="*/ 19050 w 2266950"/>
              <a:gd name="connsiteY23" fmla="*/ 1409700 h 1857375"/>
              <a:gd name="connsiteX24" fmla="*/ 0 w 2266950"/>
              <a:gd name="connsiteY24" fmla="*/ 1657350 h 1857375"/>
              <a:gd name="connsiteX25" fmla="*/ 76200 w 2266950"/>
              <a:gd name="connsiteY25" fmla="*/ 1857375 h 1857375"/>
              <a:gd name="connsiteX26" fmla="*/ 447675 w 2266950"/>
              <a:gd name="connsiteY26" fmla="*/ 1809750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66950" h="1857375">
                <a:moveTo>
                  <a:pt x="447675" y="1809750"/>
                </a:moveTo>
                <a:lnTo>
                  <a:pt x="400050" y="1666875"/>
                </a:lnTo>
                <a:lnTo>
                  <a:pt x="419100" y="1552575"/>
                </a:lnTo>
                <a:lnTo>
                  <a:pt x="533400" y="1514475"/>
                </a:lnTo>
                <a:lnTo>
                  <a:pt x="714375" y="1543050"/>
                </a:lnTo>
                <a:lnTo>
                  <a:pt x="923925" y="1581150"/>
                </a:lnTo>
                <a:lnTo>
                  <a:pt x="1019175" y="1581150"/>
                </a:lnTo>
                <a:lnTo>
                  <a:pt x="1238250" y="1514475"/>
                </a:lnTo>
                <a:lnTo>
                  <a:pt x="1457325" y="1285875"/>
                </a:lnTo>
                <a:lnTo>
                  <a:pt x="1657350" y="1047750"/>
                </a:lnTo>
                <a:lnTo>
                  <a:pt x="1752600" y="1000125"/>
                </a:lnTo>
                <a:lnTo>
                  <a:pt x="1895475" y="1047750"/>
                </a:lnTo>
                <a:lnTo>
                  <a:pt x="1990725" y="923925"/>
                </a:lnTo>
                <a:lnTo>
                  <a:pt x="1847850" y="866775"/>
                </a:lnTo>
                <a:lnTo>
                  <a:pt x="1857375" y="771525"/>
                </a:lnTo>
                <a:lnTo>
                  <a:pt x="2266950" y="295275"/>
                </a:lnTo>
                <a:lnTo>
                  <a:pt x="2257425" y="0"/>
                </a:lnTo>
                <a:lnTo>
                  <a:pt x="1095375" y="1343025"/>
                </a:lnTo>
                <a:lnTo>
                  <a:pt x="962025" y="1409700"/>
                </a:lnTo>
                <a:lnTo>
                  <a:pt x="742950" y="1362075"/>
                </a:lnTo>
                <a:lnTo>
                  <a:pt x="581025" y="1295400"/>
                </a:lnTo>
                <a:lnTo>
                  <a:pt x="314325" y="1247775"/>
                </a:lnTo>
                <a:lnTo>
                  <a:pt x="180975" y="1266825"/>
                </a:lnTo>
                <a:lnTo>
                  <a:pt x="19050" y="1409700"/>
                </a:lnTo>
                <a:lnTo>
                  <a:pt x="0" y="1657350"/>
                </a:lnTo>
                <a:lnTo>
                  <a:pt x="76200" y="1857375"/>
                </a:lnTo>
                <a:lnTo>
                  <a:pt x="447675" y="1809750"/>
                </a:lnTo>
                <a:close/>
              </a:path>
            </a:pathLst>
          </a:custGeom>
          <a:noFill/>
          <a:ln>
            <a:solidFill>
              <a:srgbClr val="DCD923"/>
            </a:solidFill>
          </a:ln>
          <a:effectLst>
            <a:glow rad="50800">
              <a:srgbClr val="FFFF00">
                <a:alpha val="7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28EE4712-F52D-4BD7-B12B-0CADF8906B85}"/>
              </a:ext>
            </a:extLst>
          </p:cNvPr>
          <p:cNvSpPr/>
          <p:nvPr/>
        </p:nvSpPr>
        <p:spPr>
          <a:xfrm>
            <a:off x="6179711" y="2166829"/>
            <a:ext cx="547647" cy="397486"/>
          </a:xfrm>
          <a:custGeom>
            <a:avLst/>
            <a:gdLst>
              <a:gd name="connsiteX0" fmla="*/ 0 w 607926"/>
              <a:gd name="connsiteY0" fmla="*/ 316523 h 427055"/>
              <a:gd name="connsiteX1" fmla="*/ 165798 w 607926"/>
              <a:gd name="connsiteY1" fmla="*/ 427055 h 427055"/>
              <a:gd name="connsiteX2" fmla="*/ 477297 w 607926"/>
              <a:gd name="connsiteY2" fmla="*/ 286378 h 427055"/>
              <a:gd name="connsiteX3" fmla="*/ 472273 w 607926"/>
              <a:gd name="connsiteY3" fmla="*/ 170822 h 427055"/>
              <a:gd name="connsiteX4" fmla="*/ 607926 w 607926"/>
              <a:gd name="connsiteY4" fmla="*/ 105508 h 427055"/>
              <a:gd name="connsiteX5" fmla="*/ 467249 w 607926"/>
              <a:gd name="connsiteY5" fmla="*/ 0 h 427055"/>
              <a:gd name="connsiteX6" fmla="*/ 20097 w 607926"/>
              <a:gd name="connsiteY6" fmla="*/ 211016 h 427055"/>
              <a:gd name="connsiteX7" fmla="*/ 20097 w 607926"/>
              <a:gd name="connsiteY7" fmla="*/ 246185 h 427055"/>
              <a:gd name="connsiteX8" fmla="*/ 0 w 607926"/>
              <a:gd name="connsiteY8" fmla="*/ 316523 h 42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926" h="427055">
                <a:moveTo>
                  <a:pt x="0" y="316523"/>
                </a:moveTo>
                <a:lnTo>
                  <a:pt x="165798" y="427055"/>
                </a:lnTo>
                <a:lnTo>
                  <a:pt x="477297" y="286378"/>
                </a:lnTo>
                <a:lnTo>
                  <a:pt x="472273" y="170822"/>
                </a:lnTo>
                <a:lnTo>
                  <a:pt x="607926" y="105508"/>
                </a:lnTo>
                <a:lnTo>
                  <a:pt x="467249" y="0"/>
                </a:lnTo>
                <a:lnTo>
                  <a:pt x="20097" y="211016"/>
                </a:lnTo>
                <a:lnTo>
                  <a:pt x="20097" y="246185"/>
                </a:lnTo>
                <a:lnTo>
                  <a:pt x="0" y="316523"/>
                </a:lnTo>
                <a:close/>
              </a:path>
            </a:pathLst>
          </a:custGeom>
          <a:noFill/>
          <a:ln>
            <a:solidFill>
              <a:srgbClr val="DCD923"/>
            </a:solidFill>
          </a:ln>
          <a:effectLst>
            <a:glow rad="50800">
              <a:srgbClr val="FFFF00">
                <a:alpha val="7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F40E3B61-3D2C-4811-BA88-95EF8A759D61}"/>
              </a:ext>
            </a:extLst>
          </p:cNvPr>
          <p:cNvSpPr/>
          <p:nvPr/>
        </p:nvSpPr>
        <p:spPr>
          <a:xfrm>
            <a:off x="6930263" y="2526038"/>
            <a:ext cx="76859" cy="97493"/>
          </a:xfrm>
          <a:custGeom>
            <a:avLst/>
            <a:gdLst>
              <a:gd name="connsiteX0" fmla="*/ 8313 w 83127"/>
              <a:gd name="connsiteY0" fmla="*/ 0 h 108066"/>
              <a:gd name="connsiteX1" fmla="*/ 8313 w 83127"/>
              <a:gd name="connsiteY1" fmla="*/ 0 h 108066"/>
              <a:gd name="connsiteX2" fmla="*/ 83127 w 83127"/>
              <a:gd name="connsiteY2" fmla="*/ 4156 h 108066"/>
              <a:gd name="connsiteX3" fmla="*/ 62345 w 83127"/>
              <a:gd name="connsiteY3" fmla="*/ 66502 h 108066"/>
              <a:gd name="connsiteX4" fmla="*/ 58189 w 83127"/>
              <a:gd name="connsiteY4" fmla="*/ 108066 h 108066"/>
              <a:gd name="connsiteX5" fmla="*/ 0 w 83127"/>
              <a:gd name="connsiteY5" fmla="*/ 103909 h 108066"/>
              <a:gd name="connsiteX6" fmla="*/ 8313 w 83127"/>
              <a:gd name="connsiteY6" fmla="*/ 0 h 10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27" h="108066">
                <a:moveTo>
                  <a:pt x="8313" y="0"/>
                </a:moveTo>
                <a:lnTo>
                  <a:pt x="8313" y="0"/>
                </a:lnTo>
                <a:cubicBezTo>
                  <a:pt x="77580" y="4329"/>
                  <a:pt x="52604" y="4156"/>
                  <a:pt x="83127" y="4156"/>
                </a:cubicBezTo>
                <a:lnTo>
                  <a:pt x="62345" y="66502"/>
                </a:lnTo>
                <a:lnTo>
                  <a:pt x="58189" y="108066"/>
                </a:lnTo>
                <a:lnTo>
                  <a:pt x="0" y="103909"/>
                </a:lnTo>
                <a:lnTo>
                  <a:pt x="8313" y="0"/>
                </a:lnTo>
                <a:close/>
              </a:path>
            </a:pathLst>
          </a:custGeom>
          <a:noFill/>
          <a:ln>
            <a:solidFill>
              <a:srgbClr val="DCD923"/>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5588B8D-4684-476A-B890-6ACB919EF692}"/>
              </a:ext>
            </a:extLst>
          </p:cNvPr>
          <p:cNvSpPr txBox="1"/>
          <p:nvPr/>
        </p:nvSpPr>
        <p:spPr>
          <a:xfrm>
            <a:off x="6823887" y="2050448"/>
            <a:ext cx="1076094" cy="430887"/>
          </a:xfrm>
          <a:prstGeom prst="rect">
            <a:avLst/>
          </a:prstGeom>
          <a:noFill/>
        </p:spPr>
        <p:txBody>
          <a:bodyPr wrap="square" tIns="91440" bIns="91440" rtlCol="0">
            <a:spAutoFit/>
          </a:bodyPr>
          <a:lstStyle/>
          <a:p>
            <a:r>
              <a:rPr lang="en-US" sz="800" b="1" dirty="0">
                <a:solidFill>
                  <a:schemeClr val="bg1"/>
                </a:solidFill>
                <a:latin typeface="Arial" panose="020B0604020202020204" pitchFamily="34" charset="0"/>
                <a:cs typeface="Arial" panose="020B0604020202020204" pitchFamily="34" charset="0"/>
              </a:rPr>
              <a:t>New electrical Enclosure </a:t>
            </a:r>
          </a:p>
        </p:txBody>
      </p:sp>
      <p:sp>
        <p:nvSpPr>
          <p:cNvPr id="37" name="TextBox 36">
            <a:extLst>
              <a:ext uri="{FF2B5EF4-FFF2-40B4-BE49-F238E27FC236}">
                <a16:creationId xmlns:a16="http://schemas.microsoft.com/office/drawing/2014/main" id="{39CCC071-8E88-429D-BBCE-B8B4DBC4A223}"/>
              </a:ext>
            </a:extLst>
          </p:cNvPr>
          <p:cNvSpPr txBox="1"/>
          <p:nvPr/>
        </p:nvSpPr>
        <p:spPr>
          <a:xfrm>
            <a:off x="7552243" y="3417677"/>
            <a:ext cx="1367062" cy="553998"/>
          </a:xfrm>
          <a:prstGeom prst="rect">
            <a:avLst/>
          </a:prstGeom>
          <a:noFill/>
        </p:spPr>
        <p:txBody>
          <a:bodyPr wrap="square" tIns="91440" bIns="91440" rtlCol="0">
            <a:spAutoFit/>
          </a:bodyPr>
          <a:lstStyle/>
          <a:p>
            <a:pPr algn="r"/>
            <a:r>
              <a:rPr lang="en-US" sz="800" b="1" dirty="0">
                <a:solidFill>
                  <a:schemeClr val="bg1"/>
                </a:solidFill>
                <a:latin typeface="Arial" panose="020B0604020202020204" pitchFamily="34" charset="0"/>
                <a:cs typeface="Arial" panose="020B0604020202020204" pitchFamily="34" charset="0"/>
              </a:rPr>
              <a:t>Grading and drainage for Delaware Aerator staging area</a:t>
            </a:r>
          </a:p>
        </p:txBody>
      </p:sp>
      <p:sp>
        <p:nvSpPr>
          <p:cNvPr id="40" name="TextBox 39">
            <a:extLst>
              <a:ext uri="{FF2B5EF4-FFF2-40B4-BE49-F238E27FC236}">
                <a16:creationId xmlns:a16="http://schemas.microsoft.com/office/drawing/2014/main" id="{4A3B1303-FB54-41FA-BA86-C467E16ACB4F}"/>
              </a:ext>
            </a:extLst>
          </p:cNvPr>
          <p:cNvSpPr txBox="1"/>
          <p:nvPr/>
        </p:nvSpPr>
        <p:spPr>
          <a:xfrm>
            <a:off x="2696610" y="4807150"/>
            <a:ext cx="694934" cy="553998"/>
          </a:xfrm>
          <a:prstGeom prst="rect">
            <a:avLst/>
          </a:prstGeom>
          <a:noFill/>
        </p:spPr>
        <p:txBody>
          <a:bodyPr wrap="square" tIns="91440" bIns="91440" rtlCol="0">
            <a:spAutoFit/>
          </a:bodyPr>
          <a:lstStyle/>
          <a:p>
            <a:pPr algn="r"/>
            <a:r>
              <a:rPr lang="en-US" sz="800" b="1" dirty="0">
                <a:solidFill>
                  <a:schemeClr val="bg1"/>
                </a:solidFill>
                <a:latin typeface="Arial" panose="020B0604020202020204" pitchFamily="34" charset="0"/>
                <a:cs typeface="Arial" panose="020B0604020202020204" pitchFamily="34" charset="0"/>
              </a:rPr>
              <a:t>New Sediment Basin</a:t>
            </a:r>
          </a:p>
        </p:txBody>
      </p:sp>
      <p:sp>
        <p:nvSpPr>
          <p:cNvPr id="41" name="TextBox 40">
            <a:extLst>
              <a:ext uri="{FF2B5EF4-FFF2-40B4-BE49-F238E27FC236}">
                <a16:creationId xmlns:a16="http://schemas.microsoft.com/office/drawing/2014/main" id="{1D9CF98A-3916-4517-89C2-755A935AA766}"/>
              </a:ext>
            </a:extLst>
          </p:cNvPr>
          <p:cNvSpPr txBox="1"/>
          <p:nvPr/>
        </p:nvSpPr>
        <p:spPr>
          <a:xfrm>
            <a:off x="4097537" y="2447069"/>
            <a:ext cx="1603065" cy="677108"/>
          </a:xfrm>
          <a:prstGeom prst="rect">
            <a:avLst/>
          </a:prstGeom>
          <a:noFill/>
        </p:spPr>
        <p:txBody>
          <a:bodyPr wrap="square" tIns="91440" bIns="91440" rtlCol="0">
            <a:spAutoFit/>
          </a:bodyPr>
          <a:lstStyle/>
          <a:p>
            <a:pPr algn="r"/>
            <a:r>
              <a:rPr lang="en-US" sz="800" b="1" dirty="0">
                <a:solidFill>
                  <a:schemeClr val="bg1"/>
                </a:solidFill>
                <a:latin typeface="Arial" panose="020B0604020202020204" pitchFamily="34" charset="0"/>
                <a:cs typeface="Arial" panose="020B0604020202020204" pitchFamily="34" charset="0"/>
              </a:rPr>
              <a:t>Grading and drainage for Screen Chamber Building and Tunnel Shaft Staging Area</a:t>
            </a:r>
          </a:p>
        </p:txBody>
      </p:sp>
      <p:sp>
        <p:nvSpPr>
          <p:cNvPr id="42" name="TextBox 41">
            <a:extLst>
              <a:ext uri="{FF2B5EF4-FFF2-40B4-BE49-F238E27FC236}">
                <a16:creationId xmlns:a16="http://schemas.microsoft.com/office/drawing/2014/main" id="{AA42C0D5-3410-42AD-952F-03993CF4C37A}"/>
              </a:ext>
            </a:extLst>
          </p:cNvPr>
          <p:cNvSpPr txBox="1"/>
          <p:nvPr/>
        </p:nvSpPr>
        <p:spPr>
          <a:xfrm>
            <a:off x="4535426" y="3667903"/>
            <a:ext cx="1367062" cy="553998"/>
          </a:xfrm>
          <a:prstGeom prst="rect">
            <a:avLst/>
          </a:prstGeom>
          <a:noFill/>
        </p:spPr>
        <p:txBody>
          <a:bodyPr wrap="square" tIns="91440" bIns="91440" rtlCol="0">
            <a:spAutoFit/>
          </a:bodyPr>
          <a:lstStyle/>
          <a:p>
            <a:pPr algn="r"/>
            <a:r>
              <a:rPr lang="en-US" sz="800" b="1" dirty="0">
                <a:solidFill>
                  <a:schemeClr val="bg1"/>
                </a:solidFill>
                <a:latin typeface="Arial" panose="020B0604020202020204" pitchFamily="34" charset="0"/>
                <a:cs typeface="Arial" panose="020B0604020202020204" pitchFamily="34" charset="0"/>
              </a:rPr>
              <a:t>Grading and drainage for Catskill Aerator staging area</a:t>
            </a:r>
          </a:p>
        </p:txBody>
      </p:sp>
      <p:sp>
        <p:nvSpPr>
          <p:cNvPr id="45" name="TextBox 44">
            <a:extLst>
              <a:ext uri="{FF2B5EF4-FFF2-40B4-BE49-F238E27FC236}">
                <a16:creationId xmlns:a16="http://schemas.microsoft.com/office/drawing/2014/main" id="{300B06C6-27C3-4C59-BA26-554233B6A011}"/>
              </a:ext>
            </a:extLst>
          </p:cNvPr>
          <p:cNvSpPr txBox="1"/>
          <p:nvPr/>
        </p:nvSpPr>
        <p:spPr>
          <a:xfrm>
            <a:off x="4219099" y="3374969"/>
            <a:ext cx="389850" cy="307777"/>
          </a:xfrm>
          <a:prstGeom prst="rect">
            <a:avLst/>
          </a:prstGeom>
          <a:noFill/>
        </p:spPr>
        <p:txBody>
          <a:bodyPr wrap="none" tIns="91440" bIns="91440" rtlCol="0">
            <a:spAutoFit/>
          </a:bodyPr>
          <a:lstStyle/>
          <a:p>
            <a:r>
              <a:rPr lang="en-US" sz="800" b="1" dirty="0">
                <a:latin typeface="Arial" panose="020B0604020202020204" pitchFamily="34" charset="0"/>
                <a:cs typeface="Arial" panose="020B0604020202020204" pitchFamily="34" charset="0"/>
              </a:rPr>
              <a:t>LEC</a:t>
            </a:r>
          </a:p>
        </p:txBody>
      </p:sp>
      <p:sp>
        <p:nvSpPr>
          <p:cNvPr id="47" name="TextBox 46">
            <a:extLst>
              <a:ext uri="{FF2B5EF4-FFF2-40B4-BE49-F238E27FC236}">
                <a16:creationId xmlns:a16="http://schemas.microsoft.com/office/drawing/2014/main" id="{3C7FA71B-5655-42F2-99A8-3B7F2D883FDA}"/>
              </a:ext>
            </a:extLst>
          </p:cNvPr>
          <p:cNvSpPr txBox="1"/>
          <p:nvPr/>
        </p:nvSpPr>
        <p:spPr>
          <a:xfrm>
            <a:off x="3270634" y="1269228"/>
            <a:ext cx="401072" cy="307777"/>
          </a:xfrm>
          <a:prstGeom prst="rect">
            <a:avLst/>
          </a:prstGeom>
          <a:noFill/>
        </p:spPr>
        <p:txBody>
          <a:bodyPr wrap="none" tIns="91440" bIns="91440" rtlCol="0">
            <a:spAutoFit/>
          </a:bodyPr>
          <a:lstStyle/>
          <a:p>
            <a:r>
              <a:rPr lang="en-US" sz="800" b="1" dirty="0">
                <a:latin typeface="Arial" panose="020B0604020202020204" pitchFamily="34" charset="0"/>
                <a:cs typeface="Arial" panose="020B0604020202020204" pitchFamily="34" charset="0"/>
              </a:rPr>
              <a:t>UEC</a:t>
            </a:r>
          </a:p>
        </p:txBody>
      </p:sp>
      <p:sp>
        <p:nvSpPr>
          <p:cNvPr id="48" name="TextBox 47">
            <a:extLst>
              <a:ext uri="{FF2B5EF4-FFF2-40B4-BE49-F238E27FC236}">
                <a16:creationId xmlns:a16="http://schemas.microsoft.com/office/drawing/2014/main" id="{786D0C79-6F6B-4C62-8904-C7CBB56A27C3}"/>
              </a:ext>
            </a:extLst>
          </p:cNvPr>
          <p:cNvSpPr txBox="1"/>
          <p:nvPr/>
        </p:nvSpPr>
        <p:spPr>
          <a:xfrm>
            <a:off x="9843155" y="2447069"/>
            <a:ext cx="585417" cy="307777"/>
          </a:xfrm>
          <a:prstGeom prst="rect">
            <a:avLst/>
          </a:prstGeom>
          <a:noFill/>
        </p:spPr>
        <p:txBody>
          <a:bodyPr wrap="none" tIns="91440" bIns="91440" rtlCol="0">
            <a:spAutoFit/>
          </a:bodyPr>
          <a:lstStyle/>
          <a:p>
            <a:r>
              <a:rPr lang="en-US" sz="800" b="1" dirty="0">
                <a:latin typeface="Arial" panose="020B0604020202020204" pitchFamily="34" charset="0"/>
                <a:cs typeface="Arial" panose="020B0604020202020204" pitchFamily="34" charset="0"/>
              </a:rPr>
              <a:t>Shaft 18</a:t>
            </a:r>
          </a:p>
        </p:txBody>
      </p:sp>
      <p:sp>
        <p:nvSpPr>
          <p:cNvPr id="49" name="TextBox 48">
            <a:extLst>
              <a:ext uri="{FF2B5EF4-FFF2-40B4-BE49-F238E27FC236}">
                <a16:creationId xmlns:a16="http://schemas.microsoft.com/office/drawing/2014/main" id="{F7DF74D0-58F2-4D55-8733-F64066DFD310}"/>
              </a:ext>
            </a:extLst>
          </p:cNvPr>
          <p:cNvSpPr txBox="1"/>
          <p:nvPr/>
        </p:nvSpPr>
        <p:spPr>
          <a:xfrm>
            <a:off x="4244419" y="5236558"/>
            <a:ext cx="1935292" cy="307777"/>
          </a:xfrm>
          <a:prstGeom prst="rect">
            <a:avLst/>
          </a:prstGeom>
          <a:noFill/>
        </p:spPr>
        <p:txBody>
          <a:bodyPr wrap="square" tIns="91440" bIns="91440" rtlCol="0">
            <a:spAutoFit/>
          </a:bodyPr>
          <a:lstStyle/>
          <a:p>
            <a:pPr algn="r"/>
            <a:r>
              <a:rPr lang="en-US" sz="800" b="1" dirty="0">
                <a:solidFill>
                  <a:schemeClr val="bg1"/>
                </a:solidFill>
                <a:latin typeface="Arial" panose="020B0604020202020204" pitchFamily="34" charset="0"/>
                <a:cs typeface="Arial" panose="020B0604020202020204" pitchFamily="34" charset="0"/>
              </a:rPr>
              <a:t>Landscaping for non-staging areas</a:t>
            </a:r>
          </a:p>
        </p:txBody>
      </p:sp>
      <p:sp>
        <p:nvSpPr>
          <p:cNvPr id="50" name="TextBox 49">
            <a:extLst>
              <a:ext uri="{FF2B5EF4-FFF2-40B4-BE49-F238E27FC236}">
                <a16:creationId xmlns:a16="http://schemas.microsoft.com/office/drawing/2014/main" id="{33BAF5EC-4DC1-48EC-9DA1-98D8B226BE67}"/>
              </a:ext>
            </a:extLst>
          </p:cNvPr>
          <p:cNvSpPr txBox="1"/>
          <p:nvPr/>
        </p:nvSpPr>
        <p:spPr>
          <a:xfrm>
            <a:off x="4449859" y="4556481"/>
            <a:ext cx="694934" cy="553998"/>
          </a:xfrm>
          <a:prstGeom prst="rect">
            <a:avLst/>
          </a:prstGeom>
          <a:noFill/>
        </p:spPr>
        <p:txBody>
          <a:bodyPr wrap="square" tIns="91440" bIns="91440" rtlCol="0">
            <a:spAutoFit/>
          </a:bodyPr>
          <a:lstStyle/>
          <a:p>
            <a:pPr algn="r"/>
            <a:r>
              <a:rPr lang="en-US" sz="800" b="1" dirty="0">
                <a:solidFill>
                  <a:schemeClr val="bg1"/>
                </a:solidFill>
                <a:latin typeface="Arial" panose="020B0604020202020204" pitchFamily="34" charset="0"/>
                <a:cs typeface="Arial" panose="020B0604020202020204" pitchFamily="34" charset="0"/>
              </a:rPr>
              <a:t>New Sediment Basin</a:t>
            </a:r>
          </a:p>
        </p:txBody>
      </p:sp>
      <p:sp>
        <p:nvSpPr>
          <p:cNvPr id="51" name="TextBox 50">
            <a:extLst>
              <a:ext uri="{FF2B5EF4-FFF2-40B4-BE49-F238E27FC236}">
                <a16:creationId xmlns:a16="http://schemas.microsoft.com/office/drawing/2014/main" id="{D2CE7F7C-F0A5-4069-A6E4-4395687D1EC4}"/>
              </a:ext>
            </a:extLst>
          </p:cNvPr>
          <p:cNvSpPr txBox="1"/>
          <p:nvPr/>
        </p:nvSpPr>
        <p:spPr>
          <a:xfrm>
            <a:off x="7102485" y="4556481"/>
            <a:ext cx="694934" cy="553998"/>
          </a:xfrm>
          <a:prstGeom prst="rect">
            <a:avLst/>
          </a:prstGeom>
          <a:noFill/>
        </p:spPr>
        <p:txBody>
          <a:bodyPr wrap="square" tIns="91440" bIns="91440" rtlCol="0">
            <a:spAutoFit/>
          </a:bodyPr>
          <a:lstStyle/>
          <a:p>
            <a:pPr algn="r"/>
            <a:r>
              <a:rPr lang="en-US" sz="800" b="1" dirty="0">
                <a:solidFill>
                  <a:schemeClr val="bg1"/>
                </a:solidFill>
                <a:latin typeface="Arial" panose="020B0604020202020204" pitchFamily="34" charset="0"/>
                <a:cs typeface="Arial" panose="020B0604020202020204" pitchFamily="34" charset="0"/>
              </a:rPr>
              <a:t>New Sediment Basin</a:t>
            </a:r>
          </a:p>
        </p:txBody>
      </p:sp>
      <p:sp>
        <p:nvSpPr>
          <p:cNvPr id="52" name="TextBox 51">
            <a:extLst>
              <a:ext uri="{FF2B5EF4-FFF2-40B4-BE49-F238E27FC236}">
                <a16:creationId xmlns:a16="http://schemas.microsoft.com/office/drawing/2014/main" id="{79B73383-7676-43AE-9982-C8D6A445A176}"/>
              </a:ext>
            </a:extLst>
          </p:cNvPr>
          <p:cNvSpPr txBox="1"/>
          <p:nvPr/>
        </p:nvSpPr>
        <p:spPr>
          <a:xfrm>
            <a:off x="5677126" y="2402232"/>
            <a:ext cx="619080" cy="307777"/>
          </a:xfrm>
          <a:prstGeom prst="rect">
            <a:avLst/>
          </a:prstGeom>
          <a:noFill/>
        </p:spPr>
        <p:txBody>
          <a:bodyPr wrap="none" tIns="91440" bIns="91440" rtlCol="0">
            <a:spAutoFit/>
          </a:bodyPr>
          <a:lstStyle/>
          <a:p>
            <a:r>
              <a:rPr lang="en-US" sz="800" b="1" dirty="0">
                <a:latin typeface="Arial" panose="020B0604020202020204" pitchFamily="34" charset="0"/>
                <a:cs typeface="Arial" panose="020B0604020202020204" pitchFamily="34" charset="0"/>
              </a:rPr>
              <a:t>EOH HQ </a:t>
            </a:r>
          </a:p>
        </p:txBody>
      </p:sp>
      <p:sp>
        <p:nvSpPr>
          <p:cNvPr id="2" name="TextBox 1">
            <a:extLst>
              <a:ext uri="{FF2B5EF4-FFF2-40B4-BE49-F238E27FC236}">
                <a16:creationId xmlns:a16="http://schemas.microsoft.com/office/drawing/2014/main" id="{F334B080-D637-46BE-893B-2CCDC3C02F6C}"/>
              </a:ext>
            </a:extLst>
          </p:cNvPr>
          <p:cNvSpPr txBox="1"/>
          <p:nvPr/>
        </p:nvSpPr>
        <p:spPr>
          <a:xfrm>
            <a:off x="3509409" y="1494168"/>
            <a:ext cx="1098378" cy="215444"/>
          </a:xfrm>
          <a:prstGeom prst="rect">
            <a:avLst/>
          </a:prstGeom>
          <a:noFill/>
        </p:spPr>
        <p:txBody>
          <a:bodyPr wrap="none" rtlCol="0">
            <a:spAutoFit/>
          </a:bodyPr>
          <a:lstStyle/>
          <a:p>
            <a:r>
              <a:rPr lang="en-US" sz="800" b="1" dirty="0">
                <a:solidFill>
                  <a:schemeClr val="bg1"/>
                </a:solidFill>
              </a:rPr>
              <a:t>Bioretention Basin</a:t>
            </a:r>
          </a:p>
        </p:txBody>
      </p:sp>
    </p:spTree>
    <p:extLst>
      <p:ext uri="{BB962C8B-B14F-4D97-AF65-F5344CB8AC3E}">
        <p14:creationId xmlns:p14="http://schemas.microsoft.com/office/powerpoint/2010/main" val="2019979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07AAF-335D-4AFB-B8CE-A193888558DA}"/>
              </a:ext>
            </a:extLst>
          </p:cNvPr>
          <p:cNvSpPr>
            <a:spLocks noGrp="1"/>
          </p:cNvSpPr>
          <p:nvPr>
            <p:ph type="ctrTitle"/>
          </p:nvPr>
        </p:nvSpPr>
        <p:spPr>
          <a:xfrm>
            <a:off x="914400" y="0"/>
            <a:ext cx="10363200" cy="685799"/>
          </a:xfrm>
        </p:spPr>
        <p:txBody>
          <a:bodyPr/>
          <a:lstStyle/>
          <a:p>
            <a:r>
              <a:rPr lang="en-US" sz="3200" dirty="0"/>
              <a:t>Electrical Building</a:t>
            </a:r>
          </a:p>
        </p:txBody>
      </p:sp>
      <p:pic>
        <p:nvPicPr>
          <p:cNvPr id="4" name="Picture 3" descr="A picture containing grass, set&#10;&#10;Description automatically generated">
            <a:extLst>
              <a:ext uri="{FF2B5EF4-FFF2-40B4-BE49-F238E27FC236}">
                <a16:creationId xmlns:a16="http://schemas.microsoft.com/office/drawing/2014/main" id="{291D76BD-0990-4E5E-8D4C-160306EF8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220" y="756686"/>
            <a:ext cx="9501560" cy="5344628"/>
          </a:xfrm>
          <a:prstGeom prst="rect">
            <a:avLst/>
          </a:prstGeom>
        </p:spPr>
      </p:pic>
    </p:spTree>
    <p:extLst>
      <p:ext uri="{BB962C8B-B14F-4D97-AF65-F5344CB8AC3E}">
        <p14:creationId xmlns:p14="http://schemas.microsoft.com/office/powerpoint/2010/main" val="57393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BE25-9BAA-43EA-814A-E3083B118D16}"/>
              </a:ext>
            </a:extLst>
          </p:cNvPr>
          <p:cNvSpPr>
            <a:spLocks noGrp="1"/>
          </p:cNvSpPr>
          <p:nvPr>
            <p:ph type="ctrTitle"/>
          </p:nvPr>
        </p:nvSpPr>
        <p:spPr>
          <a:xfrm>
            <a:off x="914399" y="228601"/>
            <a:ext cx="10363200" cy="685799"/>
          </a:xfrm>
        </p:spPr>
        <p:txBody>
          <a:bodyPr/>
          <a:lstStyle/>
          <a:p>
            <a:r>
              <a:rPr lang="en-US" sz="3600" dirty="0"/>
              <a:t>Major Work Items</a:t>
            </a:r>
          </a:p>
        </p:txBody>
      </p:sp>
      <p:sp>
        <p:nvSpPr>
          <p:cNvPr id="3" name="Content Placeholder 2">
            <a:extLst>
              <a:ext uri="{FF2B5EF4-FFF2-40B4-BE49-F238E27FC236}">
                <a16:creationId xmlns:a16="http://schemas.microsoft.com/office/drawing/2014/main" id="{7959F3AC-B755-4055-B341-C0F223CDDFD9}"/>
              </a:ext>
            </a:extLst>
          </p:cNvPr>
          <p:cNvSpPr>
            <a:spLocks noGrp="1"/>
          </p:cNvSpPr>
          <p:nvPr>
            <p:ph sz="quarter" idx="10"/>
          </p:nvPr>
        </p:nvSpPr>
        <p:spPr>
          <a:xfrm>
            <a:off x="914399" y="1562100"/>
            <a:ext cx="10363200" cy="3733800"/>
          </a:xfrm>
        </p:spPr>
        <p:txBody>
          <a:bodyPr>
            <a:normAutofit lnSpcReduction="10000"/>
          </a:bodyPr>
          <a:lstStyle/>
          <a:p>
            <a:pPr marL="285750" indent="-285750">
              <a:buFont typeface="Arial" panose="020B0604020202020204" pitchFamily="34" charset="0"/>
              <a:buChar char="•"/>
            </a:pPr>
            <a:r>
              <a:rPr lang="en-US" sz="1800" b="1" dirty="0"/>
              <a:t>Overall site preparation and development</a:t>
            </a:r>
          </a:p>
          <a:p>
            <a:pPr marL="971550" lvl="1" indent="-285750"/>
            <a:r>
              <a:rPr lang="en-US" sz="1800" dirty="0"/>
              <a:t>Excavation and grading of the site</a:t>
            </a:r>
          </a:p>
          <a:p>
            <a:pPr marL="971550" lvl="1" indent="-285750"/>
            <a:r>
              <a:rPr lang="en-US" sz="1800" dirty="0"/>
              <a:t>Installation of perimeter construction and security fencing</a:t>
            </a:r>
          </a:p>
          <a:p>
            <a:pPr marL="971550" lvl="1" indent="-285750"/>
            <a:r>
              <a:rPr lang="en-US" sz="1800" dirty="0"/>
              <a:t>Installation of a temporary operations entrance</a:t>
            </a:r>
          </a:p>
          <a:p>
            <a:pPr marL="971550" lvl="1" indent="-285750"/>
            <a:r>
              <a:rPr lang="en-US" sz="1800" dirty="0"/>
              <a:t>Installation of site utilities</a:t>
            </a:r>
          </a:p>
          <a:p>
            <a:pPr marL="285750" indent="-285750">
              <a:buFont typeface="Arial" panose="020B0604020202020204" pitchFamily="34" charset="0"/>
              <a:buChar char="•"/>
            </a:pPr>
            <a:r>
              <a:rPr lang="en-US" sz="1800" b="1" dirty="0"/>
              <a:t>Relocation of Westlake Drive to the northern end of City property</a:t>
            </a:r>
          </a:p>
          <a:p>
            <a:pPr marL="971550" lvl="1" indent="-285750"/>
            <a:r>
              <a:rPr lang="en-US" sz="1800" dirty="0"/>
              <a:t>Construction of parking lot for Valhalla High School</a:t>
            </a:r>
          </a:p>
          <a:p>
            <a:pPr marL="285750" indent="-285750">
              <a:buFont typeface="Arial" panose="020B0604020202020204" pitchFamily="34" charset="0"/>
              <a:buChar char="•"/>
            </a:pPr>
            <a:r>
              <a:rPr lang="en-US" sz="1800" b="1" dirty="0"/>
              <a:t>Construction and installation of a new electrical building</a:t>
            </a:r>
          </a:p>
          <a:p>
            <a:pPr marL="971550" lvl="1" indent="-285750"/>
            <a:r>
              <a:rPr lang="en-US" sz="1800" dirty="0"/>
              <a:t>Unit substations and service entrance switchgears for new medium voltage electrical service and distribution</a:t>
            </a:r>
          </a:p>
          <a:p>
            <a:pPr marL="971550" lvl="1" indent="-285750"/>
            <a:r>
              <a:rPr lang="en-US" sz="1800" dirty="0"/>
              <a:t>Backup 800kW generators</a:t>
            </a:r>
          </a:p>
          <a:p>
            <a:pPr marL="971550" lvl="1" indent="-285750"/>
            <a:r>
              <a:rPr lang="en-US" sz="1800" dirty="0"/>
              <a:t>New electrical service feeds from </a:t>
            </a:r>
            <a:r>
              <a:rPr lang="en-US" sz="1800" dirty="0" err="1"/>
              <a:t>ConEd</a:t>
            </a:r>
            <a:endParaRPr lang="en-US" sz="1800" dirty="0"/>
          </a:p>
          <a:p>
            <a:pPr marL="971550" lvl="1" indent="-285750"/>
            <a:endParaRPr lang="en-US" sz="1400" dirty="0"/>
          </a:p>
          <a:p>
            <a:pPr lvl="1" indent="0">
              <a:buNone/>
            </a:pPr>
            <a:endParaRPr lang="en-US" sz="1400" dirty="0"/>
          </a:p>
          <a:p>
            <a:pPr lvl="1" indent="0">
              <a:buNone/>
            </a:pPr>
            <a:endParaRPr lang="en-US" sz="1400" dirty="0"/>
          </a:p>
          <a:p>
            <a:pPr marL="971550" lvl="1" indent="-285750"/>
            <a:endParaRPr lang="en-US" sz="1400" dirty="0"/>
          </a:p>
          <a:p>
            <a:pPr marL="971550" lvl="1" indent="-285750"/>
            <a:endParaRPr lang="en-US" sz="1400" dirty="0"/>
          </a:p>
          <a:p>
            <a:pPr marL="285750" indent="-285750"/>
            <a:endParaRPr lang="en-US" sz="1400" dirty="0"/>
          </a:p>
        </p:txBody>
      </p:sp>
      <p:sp>
        <p:nvSpPr>
          <p:cNvPr id="4" name="TextBox 3">
            <a:extLst>
              <a:ext uri="{FF2B5EF4-FFF2-40B4-BE49-F238E27FC236}">
                <a16:creationId xmlns:a16="http://schemas.microsoft.com/office/drawing/2014/main" id="{37C8F337-CB82-4D34-9C06-0E1E7D358ADB}"/>
              </a:ext>
            </a:extLst>
          </p:cNvPr>
          <p:cNvSpPr txBox="1"/>
          <p:nvPr/>
        </p:nvSpPr>
        <p:spPr>
          <a:xfrm>
            <a:off x="3084667" y="6106179"/>
            <a:ext cx="6022665" cy="523220"/>
          </a:xfrm>
          <a:prstGeom prst="rect">
            <a:avLst/>
          </a:prstGeom>
          <a:noFill/>
        </p:spPr>
        <p:txBody>
          <a:bodyPr wrap="square" rtlCol="0">
            <a:spAutoFit/>
          </a:bodyPr>
          <a:lstStyle/>
          <a:p>
            <a:pPr algn="ctr"/>
            <a:r>
              <a:rPr lang="en-US" sz="1400" dirty="0"/>
              <a:t>Refer to </a:t>
            </a:r>
            <a:r>
              <a:rPr lang="en-US" sz="1400" b="1" dirty="0"/>
              <a:t>Specification 01 11 00: “Summary of Work”</a:t>
            </a:r>
            <a:r>
              <a:rPr lang="en-US" sz="1400" dirty="0"/>
              <a:t> and the Contract Drawings for more detailed information.</a:t>
            </a:r>
          </a:p>
        </p:txBody>
      </p:sp>
    </p:spTree>
    <p:extLst>
      <p:ext uri="{BB962C8B-B14F-4D97-AF65-F5344CB8AC3E}">
        <p14:creationId xmlns:p14="http://schemas.microsoft.com/office/powerpoint/2010/main" val="4033614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BE25-9BAA-43EA-814A-E3083B118D16}"/>
              </a:ext>
            </a:extLst>
          </p:cNvPr>
          <p:cNvSpPr>
            <a:spLocks noGrp="1"/>
          </p:cNvSpPr>
          <p:nvPr>
            <p:ph type="ctrTitle"/>
          </p:nvPr>
        </p:nvSpPr>
        <p:spPr>
          <a:xfrm>
            <a:off x="914401" y="170162"/>
            <a:ext cx="10363200" cy="685799"/>
          </a:xfrm>
        </p:spPr>
        <p:txBody>
          <a:bodyPr/>
          <a:lstStyle/>
          <a:p>
            <a:r>
              <a:rPr lang="en-US" sz="3600" dirty="0"/>
              <a:t>Site Specific Items</a:t>
            </a:r>
          </a:p>
        </p:txBody>
      </p:sp>
      <p:sp>
        <p:nvSpPr>
          <p:cNvPr id="6" name="Content Placeholder 5">
            <a:extLst>
              <a:ext uri="{FF2B5EF4-FFF2-40B4-BE49-F238E27FC236}">
                <a16:creationId xmlns:a16="http://schemas.microsoft.com/office/drawing/2014/main" id="{50CD47C8-18C3-4559-A79D-3ACDDEFECBB1}"/>
              </a:ext>
            </a:extLst>
          </p:cNvPr>
          <p:cNvSpPr>
            <a:spLocks noGrp="1"/>
          </p:cNvSpPr>
          <p:nvPr>
            <p:ph sz="quarter" idx="10"/>
          </p:nvPr>
        </p:nvSpPr>
        <p:spPr>
          <a:xfrm>
            <a:off x="914400" y="1307718"/>
            <a:ext cx="10363201" cy="4694321"/>
          </a:xfrm>
        </p:spPr>
        <p:txBody>
          <a:bodyPr>
            <a:normAutofit/>
          </a:bodyPr>
          <a:lstStyle/>
          <a:p>
            <a:r>
              <a:rPr lang="en-US" sz="1800" b="1" dirty="0"/>
              <a:t>Site Security:</a:t>
            </a:r>
          </a:p>
          <a:p>
            <a:pPr marL="285750" indent="-285750">
              <a:buFont typeface="Arial" panose="020B0604020202020204" pitchFamily="34" charset="0"/>
              <a:buChar char="•"/>
            </a:pPr>
            <a:r>
              <a:rPr lang="en-US" sz="1800" dirty="0"/>
              <a:t>Security guard services to be provided 24/7 until project closeout</a:t>
            </a:r>
          </a:p>
          <a:p>
            <a:pPr marL="285750" indent="-285750">
              <a:buFont typeface="Arial" panose="020B0604020202020204" pitchFamily="34" charset="0"/>
              <a:buChar char="•"/>
            </a:pPr>
            <a:r>
              <a:rPr lang="en-US" sz="1800" dirty="0"/>
              <a:t>Must meet qualifications and training requirements as detailed in </a:t>
            </a:r>
            <a:r>
              <a:rPr lang="en-US" sz="1800" b="1" dirty="0"/>
              <a:t>Spec 01 35 55: Site Security Procedures</a:t>
            </a:r>
          </a:p>
          <a:p>
            <a:pPr marL="285750" indent="-285750">
              <a:buFont typeface="Arial" panose="020B0604020202020204" pitchFamily="34" charset="0"/>
              <a:buChar char="•"/>
            </a:pPr>
            <a:r>
              <a:rPr lang="en-US" sz="1800" dirty="0"/>
              <a:t>New guard booth to be provided by the contractor and will be located inside the new gated perimeter for Relocated Westlake Drive construction </a:t>
            </a:r>
          </a:p>
          <a:p>
            <a:r>
              <a:rPr lang="en-US" sz="1800" b="1" dirty="0"/>
              <a:t>Site Access:</a:t>
            </a:r>
          </a:p>
          <a:p>
            <a:pPr marL="285750" indent="-285750">
              <a:buFont typeface="Arial" panose="020B0604020202020204" pitchFamily="34" charset="0"/>
              <a:buChar char="•"/>
            </a:pPr>
            <a:r>
              <a:rPr lang="en-US" sz="1800" dirty="0"/>
              <a:t>Temporary access forms or security clearances must be obtained for access to the site by any contractor personnel</a:t>
            </a:r>
          </a:p>
          <a:p>
            <a:pPr marL="285750" indent="-285750">
              <a:buFont typeface="Arial" panose="020B0604020202020204" pitchFamily="34" charset="0"/>
              <a:buChar char="•"/>
            </a:pPr>
            <a:r>
              <a:rPr lang="en-US" sz="1800" dirty="0"/>
              <a:t>Contractor is required to maintain DEP access to existing facilities at the site throughout the duration of the contract</a:t>
            </a:r>
          </a:p>
          <a:p>
            <a:pPr marL="285750" indent="-285750">
              <a:buFont typeface="Arial" panose="020B0604020202020204" pitchFamily="34" charset="0"/>
              <a:buChar char="•"/>
            </a:pPr>
            <a:r>
              <a:rPr lang="en-US" sz="1800" dirty="0" err="1"/>
              <a:t>ConEd</a:t>
            </a:r>
            <a:r>
              <a:rPr lang="en-US" sz="1800" dirty="0"/>
              <a:t> transmission tower access to be available throughout the duration of the contract</a:t>
            </a:r>
          </a:p>
          <a:p>
            <a:endParaRPr lang="en-US" sz="1800" dirty="0"/>
          </a:p>
          <a:p>
            <a:endParaRPr lang="en-US" sz="1800" dirty="0"/>
          </a:p>
          <a:p>
            <a:endParaRPr lang="en-US" sz="1800" dirty="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1074332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2628-ABED-4829-858C-472863716254}"/>
              </a:ext>
            </a:extLst>
          </p:cNvPr>
          <p:cNvSpPr>
            <a:spLocks noGrp="1"/>
          </p:cNvSpPr>
          <p:nvPr>
            <p:ph type="ctrTitle"/>
          </p:nvPr>
        </p:nvSpPr>
        <p:spPr>
          <a:xfrm>
            <a:off x="914400" y="228601"/>
            <a:ext cx="10363200" cy="685799"/>
          </a:xfrm>
        </p:spPr>
        <p:txBody>
          <a:bodyPr/>
          <a:lstStyle/>
          <a:p>
            <a:r>
              <a:rPr lang="en-US" sz="3600" dirty="0"/>
              <a:t>Project Coordination</a:t>
            </a:r>
          </a:p>
        </p:txBody>
      </p:sp>
      <p:sp>
        <p:nvSpPr>
          <p:cNvPr id="3" name="Content Placeholder 2">
            <a:extLst>
              <a:ext uri="{FF2B5EF4-FFF2-40B4-BE49-F238E27FC236}">
                <a16:creationId xmlns:a16="http://schemas.microsoft.com/office/drawing/2014/main" id="{42DDD5C6-A6B9-4431-8B0B-7786CC31FA2A}"/>
              </a:ext>
            </a:extLst>
          </p:cNvPr>
          <p:cNvSpPr>
            <a:spLocks noGrp="1"/>
          </p:cNvSpPr>
          <p:nvPr>
            <p:ph sz="quarter" idx="10"/>
          </p:nvPr>
        </p:nvSpPr>
        <p:spPr>
          <a:xfrm>
            <a:off x="914400" y="1562100"/>
            <a:ext cx="10363200" cy="3733800"/>
          </a:xfrm>
        </p:spPr>
        <p:txBody>
          <a:bodyPr>
            <a:normAutofit/>
          </a:bodyPr>
          <a:lstStyle/>
          <a:p>
            <a:r>
              <a:rPr lang="en-US" sz="1800" b="1" dirty="0"/>
              <a:t>Relocated Westlake Drive: </a:t>
            </a:r>
          </a:p>
          <a:p>
            <a:pPr marL="285750" indent="-285750">
              <a:buFont typeface="Arial" panose="020B0604020202020204" pitchFamily="34" charset="0"/>
              <a:buChar char="•"/>
            </a:pPr>
            <a:r>
              <a:rPr lang="en-US" sz="1800" dirty="0"/>
              <a:t>Relocated Westlake Drive must be near completion to be able to transition to existing Westlake Drive for partial construction access</a:t>
            </a:r>
          </a:p>
          <a:p>
            <a:pPr marL="285750" indent="-285750">
              <a:buFont typeface="Arial" panose="020B0604020202020204" pitchFamily="34" charset="0"/>
              <a:buChar char="•"/>
            </a:pPr>
            <a:r>
              <a:rPr lang="en-US" sz="1800" dirty="0"/>
              <a:t>Approval from DEP must be obtained after the Temporary Operations Entrance is fully tested and functional for complete transition to existing Westlake Drive for construction access to the site</a:t>
            </a:r>
          </a:p>
          <a:p>
            <a:pPr marL="285750" indent="-285750">
              <a:buFont typeface="Arial" panose="020B0604020202020204" pitchFamily="34" charset="0"/>
              <a:buChar char="•"/>
            </a:pPr>
            <a:r>
              <a:rPr lang="en-US" sz="1800" dirty="0"/>
              <a:t>Refurbished guard booth will be installed at existing Westlake Drive after the contractor transitions to existing Westlake Drive for construction access to the site</a:t>
            </a:r>
          </a:p>
          <a:p>
            <a:r>
              <a:rPr lang="en-US" sz="1800" b="1" dirty="0"/>
              <a:t>Electrical Building: </a:t>
            </a:r>
          </a:p>
          <a:p>
            <a:pPr marL="285750" indent="-285750">
              <a:buFont typeface="Arial" panose="020B0604020202020204" pitchFamily="34" charset="0"/>
              <a:buChar char="•"/>
            </a:pPr>
            <a:r>
              <a:rPr lang="en-US" sz="1800" dirty="0"/>
              <a:t>Coordinate necessary shutdowns with DEP to transfer existing facilities to new permanent power</a:t>
            </a:r>
          </a:p>
          <a:p>
            <a:pPr marL="285750" indent="-285750">
              <a:buFont typeface="Arial" panose="020B0604020202020204" pitchFamily="34" charset="0"/>
              <a:buChar char="•"/>
            </a:pPr>
            <a:r>
              <a:rPr lang="en-US" sz="1800" dirty="0"/>
              <a:t>Coordinate with </a:t>
            </a:r>
            <a:r>
              <a:rPr lang="en-US" sz="1800" dirty="0" err="1"/>
              <a:t>ConEd</a:t>
            </a:r>
            <a:r>
              <a:rPr lang="en-US" sz="1800" dirty="0"/>
              <a:t> on the approval and start-up of submitted electrical service equipment to ensure compliance with the latest codes and standards</a:t>
            </a:r>
          </a:p>
          <a:p>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endParaRPr lang="en-US" sz="1800" b="1" dirty="0"/>
          </a:p>
        </p:txBody>
      </p:sp>
      <p:sp>
        <p:nvSpPr>
          <p:cNvPr id="4" name="TextBox 3">
            <a:extLst>
              <a:ext uri="{FF2B5EF4-FFF2-40B4-BE49-F238E27FC236}">
                <a16:creationId xmlns:a16="http://schemas.microsoft.com/office/drawing/2014/main" id="{240FE2F2-5238-4381-A2D8-ABFDCD07D165}"/>
              </a:ext>
            </a:extLst>
          </p:cNvPr>
          <p:cNvSpPr txBox="1"/>
          <p:nvPr/>
        </p:nvSpPr>
        <p:spPr>
          <a:xfrm flipH="1">
            <a:off x="3031356" y="6106179"/>
            <a:ext cx="6129288" cy="738664"/>
          </a:xfrm>
          <a:prstGeom prst="rect">
            <a:avLst/>
          </a:prstGeom>
          <a:noFill/>
        </p:spPr>
        <p:txBody>
          <a:bodyPr wrap="square" rtlCol="0">
            <a:spAutoFit/>
          </a:bodyPr>
          <a:lstStyle/>
          <a:p>
            <a:pPr algn="ctr"/>
            <a:r>
              <a:rPr lang="en-US" sz="1400" dirty="0"/>
              <a:t>Refer to Specifications </a:t>
            </a:r>
            <a:r>
              <a:rPr lang="en-US" sz="1400" b="1" dirty="0"/>
              <a:t>01 73 12: “Maintenance of Operations &amp; Construction Staging” </a:t>
            </a:r>
            <a:r>
              <a:rPr lang="en-US" sz="1400" dirty="0"/>
              <a:t>&amp; </a:t>
            </a:r>
            <a:r>
              <a:rPr lang="en-US" sz="1400" b="1" dirty="0"/>
              <a:t>26 05 11: “General Electrical Requirements” </a:t>
            </a:r>
            <a:r>
              <a:rPr lang="en-US" sz="1400" dirty="0"/>
              <a:t>for more detailed information</a:t>
            </a:r>
          </a:p>
        </p:txBody>
      </p:sp>
    </p:spTree>
    <p:extLst>
      <p:ext uri="{BB962C8B-B14F-4D97-AF65-F5344CB8AC3E}">
        <p14:creationId xmlns:p14="http://schemas.microsoft.com/office/powerpoint/2010/main" val="3841941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254B-64BA-98A7-4D64-15652EE1B8F7}"/>
              </a:ext>
            </a:extLst>
          </p:cNvPr>
          <p:cNvSpPr>
            <a:spLocks noGrp="1"/>
          </p:cNvSpPr>
          <p:nvPr>
            <p:ph type="ctrTitle"/>
          </p:nvPr>
        </p:nvSpPr>
        <p:spPr/>
        <p:txBody>
          <a:bodyPr/>
          <a:lstStyle/>
          <a:p>
            <a:r>
              <a:rPr lang="en-US" dirty="0"/>
              <a:t>Virtual Meeting Guidelines</a:t>
            </a:r>
            <a:br>
              <a:rPr lang="en-US" dirty="0"/>
            </a:br>
            <a:endParaRPr lang="en-US" dirty="0"/>
          </a:p>
        </p:txBody>
      </p:sp>
      <p:sp>
        <p:nvSpPr>
          <p:cNvPr id="3" name="Text Placeholder 2">
            <a:extLst>
              <a:ext uri="{FF2B5EF4-FFF2-40B4-BE49-F238E27FC236}">
                <a16:creationId xmlns:a16="http://schemas.microsoft.com/office/drawing/2014/main" id="{AB2648CA-5D1B-B88C-10BB-5BCCD402F78E}"/>
              </a:ext>
            </a:extLst>
          </p:cNvPr>
          <p:cNvSpPr>
            <a:spLocks noGrp="1"/>
          </p:cNvSpPr>
          <p:nvPr>
            <p:ph type="body" sz="quarter" idx="10"/>
          </p:nvPr>
        </p:nvSpPr>
        <p:spPr/>
        <p:txBody>
          <a:bodyPr/>
          <a:lstStyle/>
          <a:p>
            <a:pPr algn="ctr">
              <a:spcBef>
                <a:spcPts val="500"/>
              </a:spcBef>
            </a:pPr>
            <a:r>
              <a:rPr lang="en-US" dirty="0"/>
              <a:t>Please remain on mute</a:t>
            </a:r>
          </a:p>
          <a:p>
            <a:pPr algn="ctr">
              <a:spcBef>
                <a:spcPts val="500"/>
              </a:spcBef>
            </a:pPr>
            <a:r>
              <a:rPr lang="en-US" dirty="0"/>
              <a:t>Do not put the call on hold</a:t>
            </a:r>
          </a:p>
          <a:p>
            <a:pPr algn="ctr">
              <a:spcBef>
                <a:spcPts val="500"/>
              </a:spcBef>
            </a:pPr>
            <a:r>
              <a:rPr lang="en-US" dirty="0"/>
              <a:t>This session is being recorded</a:t>
            </a:r>
          </a:p>
        </p:txBody>
      </p:sp>
      <p:pic>
        <p:nvPicPr>
          <p:cNvPr id="5" name="Picture 4">
            <a:extLst>
              <a:ext uri="{FF2B5EF4-FFF2-40B4-BE49-F238E27FC236}">
                <a16:creationId xmlns:a16="http://schemas.microsoft.com/office/drawing/2014/main" id="{8669A417-3760-2597-93D6-C53774BBAA57}"/>
              </a:ext>
            </a:extLst>
          </p:cNvPr>
          <p:cNvPicPr>
            <a:picLocks noChangeAspect="1"/>
          </p:cNvPicPr>
          <p:nvPr/>
        </p:nvPicPr>
        <p:blipFill>
          <a:blip r:embed="rId2"/>
          <a:stretch>
            <a:fillRect/>
          </a:stretch>
        </p:blipFill>
        <p:spPr>
          <a:xfrm>
            <a:off x="3505200" y="3657600"/>
            <a:ext cx="4895850" cy="1866900"/>
          </a:xfrm>
          <a:prstGeom prst="rect">
            <a:avLst/>
          </a:prstGeom>
        </p:spPr>
      </p:pic>
    </p:spTree>
    <p:extLst>
      <p:ext uri="{BB962C8B-B14F-4D97-AF65-F5344CB8AC3E}">
        <p14:creationId xmlns:p14="http://schemas.microsoft.com/office/powerpoint/2010/main" val="777618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DF3EE-A6C9-4885-9ED5-3BF37CDD3314}"/>
              </a:ext>
            </a:extLst>
          </p:cNvPr>
          <p:cNvSpPr>
            <a:spLocks noGrp="1"/>
          </p:cNvSpPr>
          <p:nvPr>
            <p:ph type="ctrTitle"/>
          </p:nvPr>
        </p:nvSpPr>
        <p:spPr>
          <a:xfrm>
            <a:off x="914400" y="159850"/>
            <a:ext cx="10363200" cy="685799"/>
          </a:xfrm>
        </p:spPr>
        <p:txBody>
          <a:bodyPr/>
          <a:lstStyle/>
          <a:p>
            <a:r>
              <a:rPr lang="en-US" sz="3600" dirty="0"/>
              <a:t>Work Restrictions</a:t>
            </a:r>
          </a:p>
        </p:txBody>
      </p:sp>
      <p:sp>
        <p:nvSpPr>
          <p:cNvPr id="3" name="Content Placeholder 2">
            <a:extLst>
              <a:ext uri="{FF2B5EF4-FFF2-40B4-BE49-F238E27FC236}">
                <a16:creationId xmlns:a16="http://schemas.microsoft.com/office/drawing/2014/main" id="{E5B72D9C-1757-4DD2-854A-C2A53B44D75F}"/>
              </a:ext>
            </a:extLst>
          </p:cNvPr>
          <p:cNvSpPr>
            <a:spLocks noGrp="1"/>
          </p:cNvSpPr>
          <p:nvPr>
            <p:ph sz="quarter" idx="10"/>
          </p:nvPr>
        </p:nvSpPr>
        <p:spPr>
          <a:xfrm>
            <a:off x="914400" y="1219342"/>
            <a:ext cx="10363200" cy="4419315"/>
          </a:xfrm>
        </p:spPr>
        <p:txBody>
          <a:bodyPr>
            <a:normAutofit fontScale="92500" lnSpcReduction="20000"/>
          </a:bodyPr>
          <a:lstStyle/>
          <a:p>
            <a:pPr marL="171450" indent="-171450">
              <a:buFont typeface="Arial" panose="020B0604020202020204" pitchFamily="34" charset="0"/>
              <a:buChar char="•"/>
            </a:pPr>
            <a:r>
              <a:rPr lang="en-US" sz="1900" b="1" dirty="0"/>
              <a:t>Working Hours</a:t>
            </a:r>
          </a:p>
          <a:p>
            <a:pPr marL="857250" lvl="1" indent="-171450"/>
            <a:r>
              <a:rPr lang="en-US" sz="1900" dirty="0"/>
              <a:t>Monday to Friday from 7:00AM to 3:30PM, except for Holidays</a:t>
            </a:r>
          </a:p>
          <a:p>
            <a:pPr marL="857250" lvl="1" indent="-171450"/>
            <a:r>
              <a:rPr lang="en-US" sz="1900" dirty="0"/>
              <a:t>Written approval from the Engineer is required for working other than normal project working hours</a:t>
            </a:r>
          </a:p>
          <a:p>
            <a:pPr marL="285750" indent="-285750">
              <a:buFont typeface="Arial" panose="020B0604020202020204" pitchFamily="34" charset="0"/>
              <a:buChar char="•"/>
            </a:pPr>
            <a:r>
              <a:rPr lang="en-US" sz="1900" b="1" dirty="0"/>
              <a:t>Strict compliance with Town of Mount Pleasant Noise Control Law</a:t>
            </a:r>
          </a:p>
          <a:p>
            <a:pPr marL="285750" indent="-285750">
              <a:buFont typeface="Arial" panose="020B0604020202020204" pitchFamily="34" charset="0"/>
              <a:buChar char="•"/>
            </a:pPr>
            <a:r>
              <a:rPr lang="en-US" sz="1900" b="1" dirty="0"/>
              <a:t>Compliance with Local Law 77 and reporting for non-road vehicles</a:t>
            </a:r>
          </a:p>
          <a:p>
            <a:pPr marL="971550" lvl="1" indent="-285750"/>
            <a:r>
              <a:rPr lang="en-US" sz="1900" dirty="0"/>
              <a:t>Refer to Local Law 77 DEP Monthly Reporting Forms to report usage on Ultra Low Sulfur Diesel fuel and Best Available Technology in diesel powered non-road vehicles for reducing emission of pollutants on a monthly basis</a:t>
            </a:r>
          </a:p>
          <a:p>
            <a:pPr marL="285750" indent="-285750">
              <a:buFont typeface="Arial" panose="020B0604020202020204" pitchFamily="34" charset="0"/>
              <a:buChar char="•"/>
            </a:pPr>
            <a:r>
              <a:rPr lang="en-US" sz="1900" b="1" dirty="0"/>
              <a:t>Tree Clearing</a:t>
            </a:r>
          </a:p>
          <a:p>
            <a:pPr marL="971550" lvl="1" indent="-285750"/>
            <a:r>
              <a:rPr lang="en-US" sz="1900" dirty="0"/>
              <a:t>Only allowed from November 1</a:t>
            </a:r>
            <a:r>
              <a:rPr lang="en-US" sz="1900" baseline="30000" dirty="0"/>
              <a:t>st</a:t>
            </a:r>
            <a:r>
              <a:rPr lang="en-US" sz="1900" dirty="0"/>
              <a:t> to March 31</a:t>
            </a:r>
            <a:r>
              <a:rPr lang="en-US" sz="1900" baseline="30000" dirty="0"/>
              <a:t>st</a:t>
            </a:r>
            <a:r>
              <a:rPr lang="en-US" sz="1900" dirty="0"/>
              <a:t> due to the project area being within the summer range for the Northern Long Eared and Indiana Bats</a:t>
            </a:r>
          </a:p>
          <a:p>
            <a:endParaRPr lang="en-US" sz="1900" dirty="0"/>
          </a:p>
          <a:p>
            <a:pPr marL="285750" indent="-285750">
              <a:buFont typeface="Arial" panose="020B0604020202020204" pitchFamily="34" charset="0"/>
              <a:buChar char="•"/>
            </a:pPr>
            <a:r>
              <a:rPr lang="en-US" sz="1900" b="1" dirty="0"/>
              <a:t>Erosion &amp; Sediment Control (SWPPP)</a:t>
            </a:r>
          </a:p>
          <a:p>
            <a:pPr marL="971550" lvl="1" indent="-285750"/>
            <a:r>
              <a:rPr lang="en-US" sz="1900" dirty="0"/>
              <a:t>Active soil disturbances cannot exceed 5 acres</a:t>
            </a:r>
          </a:p>
          <a:p>
            <a:pPr marL="971550" lvl="1" indent="-285750"/>
            <a:r>
              <a:rPr lang="en-US" sz="1900" dirty="0"/>
              <a:t>Must be coordinated with other contractors at the site</a:t>
            </a:r>
          </a:p>
          <a:p>
            <a:pPr marL="971550" lvl="1" indent="-285750"/>
            <a:endParaRPr lang="en-US" sz="1400" dirty="0"/>
          </a:p>
        </p:txBody>
      </p:sp>
      <p:sp>
        <p:nvSpPr>
          <p:cNvPr id="4" name="TextBox 3">
            <a:extLst>
              <a:ext uri="{FF2B5EF4-FFF2-40B4-BE49-F238E27FC236}">
                <a16:creationId xmlns:a16="http://schemas.microsoft.com/office/drawing/2014/main" id="{6F9F6B45-4199-43B8-AC83-8449B27DED7D}"/>
              </a:ext>
            </a:extLst>
          </p:cNvPr>
          <p:cNvSpPr txBox="1"/>
          <p:nvPr/>
        </p:nvSpPr>
        <p:spPr>
          <a:xfrm>
            <a:off x="3380301" y="6106179"/>
            <a:ext cx="5431398" cy="523220"/>
          </a:xfrm>
          <a:prstGeom prst="rect">
            <a:avLst/>
          </a:prstGeom>
          <a:noFill/>
        </p:spPr>
        <p:txBody>
          <a:bodyPr wrap="square" rtlCol="0">
            <a:spAutoFit/>
          </a:bodyPr>
          <a:lstStyle/>
          <a:p>
            <a:pPr algn="ctr"/>
            <a:r>
              <a:rPr lang="en-US" sz="1400" dirty="0"/>
              <a:t>Refer to </a:t>
            </a:r>
            <a:r>
              <a:rPr lang="en-US" sz="1400" b="1" dirty="0"/>
              <a:t>Specification 01 14 00: “Work Restrictions” </a:t>
            </a:r>
            <a:r>
              <a:rPr lang="en-US" sz="1400" dirty="0"/>
              <a:t>for more information.</a:t>
            </a:r>
          </a:p>
        </p:txBody>
      </p:sp>
    </p:spTree>
    <p:extLst>
      <p:ext uri="{BB962C8B-B14F-4D97-AF65-F5344CB8AC3E}">
        <p14:creationId xmlns:p14="http://schemas.microsoft.com/office/powerpoint/2010/main" val="566351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877A-00CC-45AA-BADB-FDF522066D0E}"/>
              </a:ext>
            </a:extLst>
          </p:cNvPr>
          <p:cNvSpPr>
            <a:spLocks noGrp="1"/>
          </p:cNvSpPr>
          <p:nvPr>
            <p:ph type="ctrTitle"/>
          </p:nvPr>
        </p:nvSpPr>
        <p:spPr>
          <a:xfrm>
            <a:off x="914400" y="125474"/>
            <a:ext cx="10363200" cy="685799"/>
          </a:xfrm>
        </p:spPr>
        <p:txBody>
          <a:bodyPr/>
          <a:lstStyle/>
          <a:p>
            <a:r>
              <a:rPr lang="en-US" sz="3600" dirty="0"/>
              <a:t>Schedule</a:t>
            </a:r>
          </a:p>
        </p:txBody>
      </p:sp>
      <p:graphicFrame>
        <p:nvGraphicFramePr>
          <p:cNvPr id="8" name="Table 8">
            <a:extLst>
              <a:ext uri="{FF2B5EF4-FFF2-40B4-BE49-F238E27FC236}">
                <a16:creationId xmlns:a16="http://schemas.microsoft.com/office/drawing/2014/main" id="{A29BD0AD-33D3-45D6-8326-D7B8D4CA0FBE}"/>
              </a:ext>
            </a:extLst>
          </p:cNvPr>
          <p:cNvGraphicFramePr>
            <a:graphicFrameLocks noGrp="1"/>
          </p:cNvGraphicFramePr>
          <p:nvPr>
            <p:extLst>
              <p:ext uri="{D42A27DB-BD31-4B8C-83A1-F6EECF244321}">
                <p14:modId xmlns:p14="http://schemas.microsoft.com/office/powerpoint/2010/main" val="2034304898"/>
              </p:ext>
            </p:extLst>
          </p:nvPr>
        </p:nvGraphicFramePr>
        <p:xfrm>
          <a:off x="2032000" y="1574800"/>
          <a:ext cx="8128000" cy="2225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77288701"/>
                    </a:ext>
                  </a:extLst>
                </a:gridCol>
                <a:gridCol w="4064000">
                  <a:extLst>
                    <a:ext uri="{9D8B030D-6E8A-4147-A177-3AD203B41FA5}">
                      <a16:colId xmlns:a16="http://schemas.microsoft.com/office/drawing/2014/main" val="3469458781"/>
                    </a:ext>
                  </a:extLst>
                </a:gridCol>
              </a:tblGrid>
              <a:tr h="370840">
                <a:tc>
                  <a:txBody>
                    <a:bodyPr/>
                    <a:lstStyle/>
                    <a:p>
                      <a:r>
                        <a:rPr lang="en-US" dirty="0"/>
                        <a:t>Procurement Milestones</a:t>
                      </a:r>
                    </a:p>
                  </a:txBody>
                  <a:tcPr/>
                </a:tc>
                <a:tc>
                  <a:txBody>
                    <a:bodyPr/>
                    <a:lstStyle/>
                    <a:p>
                      <a:r>
                        <a:rPr lang="en-US" dirty="0"/>
                        <a:t>Dates</a:t>
                      </a:r>
                    </a:p>
                  </a:txBody>
                  <a:tcPr/>
                </a:tc>
                <a:extLst>
                  <a:ext uri="{0D108BD9-81ED-4DB2-BD59-A6C34878D82A}">
                    <a16:rowId xmlns:a16="http://schemas.microsoft.com/office/drawing/2014/main" val="3222079260"/>
                  </a:ext>
                </a:extLst>
              </a:tr>
              <a:tr h="370840">
                <a:tc>
                  <a:txBody>
                    <a:bodyPr/>
                    <a:lstStyle/>
                    <a:p>
                      <a:r>
                        <a:rPr lang="en-US" dirty="0"/>
                        <a:t>Site Tour</a:t>
                      </a:r>
                    </a:p>
                  </a:txBody>
                  <a:tcPr/>
                </a:tc>
                <a:tc>
                  <a:txBody>
                    <a:bodyPr/>
                    <a:lstStyle/>
                    <a:p>
                      <a:r>
                        <a:rPr lang="en-US" dirty="0">
                          <a:solidFill>
                            <a:schemeClr val="tx1"/>
                          </a:solidFill>
                        </a:rPr>
                        <a:t>July 12</a:t>
                      </a:r>
                      <a:r>
                        <a:rPr lang="en-US" baseline="30000" dirty="0">
                          <a:solidFill>
                            <a:schemeClr val="tx1"/>
                          </a:solidFill>
                        </a:rPr>
                        <a:t>th</a:t>
                      </a:r>
                      <a:r>
                        <a:rPr lang="en-US" dirty="0">
                          <a:solidFill>
                            <a:schemeClr val="tx1"/>
                          </a:solidFill>
                        </a:rPr>
                        <a:t>, 2023 at 2PM</a:t>
                      </a:r>
                    </a:p>
                  </a:txBody>
                  <a:tcPr/>
                </a:tc>
                <a:extLst>
                  <a:ext uri="{0D108BD9-81ED-4DB2-BD59-A6C34878D82A}">
                    <a16:rowId xmlns:a16="http://schemas.microsoft.com/office/drawing/2014/main" val="1661576124"/>
                  </a:ext>
                </a:extLst>
              </a:tr>
              <a:tr h="370840">
                <a:tc>
                  <a:txBody>
                    <a:bodyPr/>
                    <a:lstStyle/>
                    <a:p>
                      <a:r>
                        <a:rPr lang="en-US" dirty="0"/>
                        <a:t>Pre-Bid Questions</a:t>
                      </a:r>
                    </a:p>
                  </a:txBody>
                  <a:tcPr/>
                </a:tc>
                <a:tc>
                  <a:txBody>
                    <a:bodyPr/>
                    <a:lstStyle/>
                    <a:p>
                      <a:r>
                        <a:rPr lang="en-US" dirty="0">
                          <a:solidFill>
                            <a:schemeClr val="tx1"/>
                          </a:solidFill>
                        </a:rPr>
                        <a:t>July 26</a:t>
                      </a:r>
                      <a:r>
                        <a:rPr lang="en-US" baseline="30000" dirty="0">
                          <a:solidFill>
                            <a:schemeClr val="tx1"/>
                          </a:solidFill>
                        </a:rPr>
                        <a:t>th</a:t>
                      </a:r>
                      <a:r>
                        <a:rPr lang="en-US" dirty="0">
                          <a:solidFill>
                            <a:schemeClr val="tx1"/>
                          </a:solidFill>
                        </a:rPr>
                        <a:t>, 2023</a:t>
                      </a:r>
                    </a:p>
                  </a:txBody>
                  <a:tcPr/>
                </a:tc>
                <a:extLst>
                  <a:ext uri="{0D108BD9-81ED-4DB2-BD59-A6C34878D82A}">
                    <a16:rowId xmlns:a16="http://schemas.microsoft.com/office/drawing/2014/main" val="141209556"/>
                  </a:ext>
                </a:extLst>
              </a:tr>
              <a:tr h="370840">
                <a:tc>
                  <a:txBody>
                    <a:bodyPr/>
                    <a:lstStyle/>
                    <a:p>
                      <a:r>
                        <a:rPr lang="en-US" dirty="0"/>
                        <a:t>Bids Due</a:t>
                      </a:r>
                    </a:p>
                  </a:txBody>
                  <a:tcPr/>
                </a:tc>
                <a:tc>
                  <a:txBody>
                    <a:bodyPr/>
                    <a:lstStyle/>
                    <a:p>
                      <a:r>
                        <a:rPr lang="en-US" dirty="0">
                          <a:solidFill>
                            <a:schemeClr val="tx1"/>
                          </a:solidFill>
                        </a:rPr>
                        <a:t>August 24</a:t>
                      </a:r>
                      <a:r>
                        <a:rPr lang="en-US" baseline="30000" dirty="0">
                          <a:solidFill>
                            <a:schemeClr val="tx1"/>
                          </a:solidFill>
                        </a:rPr>
                        <a:t>th</a:t>
                      </a:r>
                      <a:r>
                        <a:rPr lang="en-US" dirty="0">
                          <a:solidFill>
                            <a:schemeClr val="tx1"/>
                          </a:solidFill>
                        </a:rPr>
                        <a:t>, 2023 at 10AM</a:t>
                      </a:r>
                    </a:p>
                  </a:txBody>
                  <a:tcPr/>
                </a:tc>
                <a:extLst>
                  <a:ext uri="{0D108BD9-81ED-4DB2-BD59-A6C34878D82A}">
                    <a16:rowId xmlns:a16="http://schemas.microsoft.com/office/drawing/2014/main" val="3222152051"/>
                  </a:ext>
                </a:extLst>
              </a:tr>
              <a:tr h="370840">
                <a:tc>
                  <a:txBody>
                    <a:bodyPr/>
                    <a:lstStyle/>
                    <a:p>
                      <a:r>
                        <a:rPr lang="en-US" dirty="0"/>
                        <a:t>Bid Opening</a:t>
                      </a:r>
                    </a:p>
                  </a:txBody>
                  <a:tcPr/>
                </a:tc>
                <a:tc>
                  <a:txBody>
                    <a:bodyPr/>
                    <a:lstStyle/>
                    <a:p>
                      <a:r>
                        <a:rPr lang="en-US" dirty="0">
                          <a:solidFill>
                            <a:schemeClr val="tx1"/>
                          </a:solidFill>
                        </a:rPr>
                        <a:t>August 24</a:t>
                      </a:r>
                      <a:r>
                        <a:rPr lang="en-US" baseline="30000" dirty="0">
                          <a:solidFill>
                            <a:schemeClr val="tx1"/>
                          </a:solidFill>
                        </a:rPr>
                        <a:t>th</a:t>
                      </a:r>
                      <a:r>
                        <a:rPr lang="en-US" dirty="0">
                          <a:solidFill>
                            <a:schemeClr val="tx1"/>
                          </a:solidFill>
                        </a:rPr>
                        <a:t>, 2023 at 2PM</a:t>
                      </a:r>
                    </a:p>
                  </a:txBody>
                  <a:tcPr/>
                </a:tc>
                <a:extLst>
                  <a:ext uri="{0D108BD9-81ED-4DB2-BD59-A6C34878D82A}">
                    <a16:rowId xmlns:a16="http://schemas.microsoft.com/office/drawing/2014/main" val="3171107647"/>
                  </a:ext>
                </a:extLst>
              </a:tr>
              <a:tr h="370840">
                <a:tc>
                  <a:txBody>
                    <a:bodyPr/>
                    <a:lstStyle/>
                    <a:p>
                      <a:r>
                        <a:rPr lang="en-US" dirty="0"/>
                        <a:t>Anticipated NTP</a:t>
                      </a:r>
                    </a:p>
                  </a:txBody>
                  <a:tcPr/>
                </a:tc>
                <a:tc>
                  <a:txBody>
                    <a:bodyPr/>
                    <a:lstStyle/>
                    <a:p>
                      <a:r>
                        <a:rPr lang="en-US" dirty="0"/>
                        <a:t>January 2024</a:t>
                      </a:r>
                    </a:p>
                  </a:txBody>
                  <a:tcPr/>
                </a:tc>
                <a:extLst>
                  <a:ext uri="{0D108BD9-81ED-4DB2-BD59-A6C34878D82A}">
                    <a16:rowId xmlns:a16="http://schemas.microsoft.com/office/drawing/2014/main" val="3281841175"/>
                  </a:ext>
                </a:extLst>
              </a:tr>
            </a:tbl>
          </a:graphicData>
        </a:graphic>
      </p:graphicFrame>
    </p:spTree>
    <p:extLst>
      <p:ext uri="{BB962C8B-B14F-4D97-AF65-F5344CB8AC3E}">
        <p14:creationId xmlns:p14="http://schemas.microsoft.com/office/powerpoint/2010/main" val="3609241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877A-00CC-45AA-BADB-FDF522066D0E}"/>
              </a:ext>
            </a:extLst>
          </p:cNvPr>
          <p:cNvSpPr>
            <a:spLocks noGrp="1"/>
          </p:cNvSpPr>
          <p:nvPr>
            <p:ph type="ctrTitle"/>
          </p:nvPr>
        </p:nvSpPr>
        <p:spPr>
          <a:xfrm>
            <a:off x="914399" y="155315"/>
            <a:ext cx="10363200" cy="685799"/>
          </a:xfrm>
        </p:spPr>
        <p:txBody>
          <a:bodyPr/>
          <a:lstStyle/>
          <a:p>
            <a:r>
              <a:rPr lang="en-US" sz="3600" dirty="0"/>
              <a:t>Schedule</a:t>
            </a:r>
          </a:p>
        </p:txBody>
      </p:sp>
      <p:sp>
        <p:nvSpPr>
          <p:cNvPr id="6" name="Content Placeholder 5">
            <a:extLst>
              <a:ext uri="{FF2B5EF4-FFF2-40B4-BE49-F238E27FC236}">
                <a16:creationId xmlns:a16="http://schemas.microsoft.com/office/drawing/2014/main" id="{238EFC7A-2324-4A8C-AEC2-822563B2D65E}"/>
              </a:ext>
            </a:extLst>
          </p:cNvPr>
          <p:cNvSpPr>
            <a:spLocks noGrp="1"/>
          </p:cNvSpPr>
          <p:nvPr>
            <p:ph sz="quarter" idx="10"/>
          </p:nvPr>
        </p:nvSpPr>
        <p:spPr>
          <a:xfrm>
            <a:off x="866274" y="1329256"/>
            <a:ext cx="10363200" cy="4515746"/>
          </a:xfrm>
        </p:spPr>
        <p:txBody>
          <a:bodyPr>
            <a:normAutofit/>
          </a:bodyPr>
          <a:lstStyle/>
          <a:p>
            <a:r>
              <a:rPr lang="en-US" sz="1800" dirty="0"/>
              <a:t>			</a:t>
            </a:r>
          </a:p>
        </p:txBody>
      </p:sp>
      <p:graphicFrame>
        <p:nvGraphicFramePr>
          <p:cNvPr id="3" name="Table 3">
            <a:extLst>
              <a:ext uri="{FF2B5EF4-FFF2-40B4-BE49-F238E27FC236}">
                <a16:creationId xmlns:a16="http://schemas.microsoft.com/office/drawing/2014/main" id="{BB5CC86B-5095-4462-9542-BECE7094EFF9}"/>
              </a:ext>
            </a:extLst>
          </p:cNvPr>
          <p:cNvGraphicFramePr>
            <a:graphicFrameLocks noGrp="1"/>
          </p:cNvGraphicFramePr>
          <p:nvPr>
            <p:extLst>
              <p:ext uri="{D42A27DB-BD31-4B8C-83A1-F6EECF244321}">
                <p14:modId xmlns:p14="http://schemas.microsoft.com/office/powerpoint/2010/main" val="2345999470"/>
              </p:ext>
            </p:extLst>
          </p:nvPr>
        </p:nvGraphicFramePr>
        <p:xfrm>
          <a:off x="2031999" y="1329256"/>
          <a:ext cx="8128000" cy="3484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027025162"/>
                    </a:ext>
                  </a:extLst>
                </a:gridCol>
                <a:gridCol w="4064000">
                  <a:extLst>
                    <a:ext uri="{9D8B030D-6E8A-4147-A177-3AD203B41FA5}">
                      <a16:colId xmlns:a16="http://schemas.microsoft.com/office/drawing/2014/main" val="4144749689"/>
                    </a:ext>
                  </a:extLst>
                </a:gridCol>
              </a:tblGrid>
              <a:tr h="370840">
                <a:tc>
                  <a:txBody>
                    <a:bodyPr/>
                    <a:lstStyle/>
                    <a:p>
                      <a:r>
                        <a:rPr lang="en-US" dirty="0"/>
                        <a:t>Project Milestones</a:t>
                      </a:r>
                    </a:p>
                  </a:txBody>
                  <a:tcPr/>
                </a:tc>
                <a:tc>
                  <a:txBody>
                    <a:bodyPr/>
                    <a:lstStyle/>
                    <a:p>
                      <a:r>
                        <a:rPr lang="en-US" dirty="0"/>
                        <a:t>Completion Date</a:t>
                      </a:r>
                    </a:p>
                  </a:txBody>
                  <a:tcPr/>
                </a:tc>
                <a:extLst>
                  <a:ext uri="{0D108BD9-81ED-4DB2-BD59-A6C34878D82A}">
                    <a16:rowId xmlns:a16="http://schemas.microsoft.com/office/drawing/2014/main" val="2447494826"/>
                  </a:ext>
                </a:extLst>
              </a:tr>
              <a:tr h="370840">
                <a:tc>
                  <a:txBody>
                    <a:bodyPr/>
                    <a:lstStyle/>
                    <a:p>
                      <a:r>
                        <a:rPr lang="en-US" dirty="0"/>
                        <a:t>Substantial Completion</a:t>
                      </a:r>
                    </a:p>
                  </a:txBody>
                  <a:tcPr/>
                </a:tc>
                <a:tc>
                  <a:txBody>
                    <a:bodyPr/>
                    <a:lstStyle/>
                    <a:p>
                      <a:pPr algn="l"/>
                      <a:r>
                        <a:rPr lang="en-US" dirty="0"/>
                        <a:t>940 Days after NTP</a:t>
                      </a:r>
                    </a:p>
                  </a:txBody>
                  <a:tcPr/>
                </a:tc>
                <a:extLst>
                  <a:ext uri="{0D108BD9-81ED-4DB2-BD59-A6C34878D82A}">
                    <a16:rowId xmlns:a16="http://schemas.microsoft.com/office/drawing/2014/main" val="3632143107"/>
                  </a:ext>
                </a:extLst>
              </a:tr>
              <a:tr h="370840">
                <a:tc>
                  <a:txBody>
                    <a:bodyPr/>
                    <a:lstStyle/>
                    <a:p>
                      <a:r>
                        <a:rPr lang="en-US" dirty="0"/>
                        <a:t>Milestone #1: Complete all work for Relocated Westlake Drive and open it to public traffic</a:t>
                      </a:r>
                    </a:p>
                  </a:txBody>
                  <a:tcPr/>
                </a:tc>
                <a:tc>
                  <a:txBody>
                    <a:bodyPr/>
                    <a:lstStyle/>
                    <a:p>
                      <a:pPr algn="l"/>
                      <a:r>
                        <a:rPr lang="en-US" dirty="0"/>
                        <a:t>700 Days after NTP</a:t>
                      </a:r>
                    </a:p>
                  </a:txBody>
                  <a:tcPr/>
                </a:tc>
                <a:extLst>
                  <a:ext uri="{0D108BD9-81ED-4DB2-BD59-A6C34878D82A}">
                    <a16:rowId xmlns:a16="http://schemas.microsoft.com/office/drawing/2014/main" val="4124441436"/>
                  </a:ext>
                </a:extLst>
              </a:tr>
              <a:tr h="370840">
                <a:tc>
                  <a:txBody>
                    <a:bodyPr/>
                    <a:lstStyle/>
                    <a:p>
                      <a:r>
                        <a:rPr lang="en-US" dirty="0"/>
                        <a:t>Milestone #2: Complete all Screen Chamber overburden work</a:t>
                      </a:r>
                    </a:p>
                  </a:txBody>
                  <a:tcPr/>
                </a:tc>
                <a:tc>
                  <a:txBody>
                    <a:bodyPr/>
                    <a:lstStyle/>
                    <a:p>
                      <a:pPr algn="l"/>
                      <a:r>
                        <a:rPr lang="en-US" dirty="0"/>
                        <a:t>861 Days after NTP</a:t>
                      </a:r>
                    </a:p>
                  </a:txBody>
                  <a:tcPr/>
                </a:tc>
                <a:extLst>
                  <a:ext uri="{0D108BD9-81ED-4DB2-BD59-A6C34878D82A}">
                    <a16:rowId xmlns:a16="http://schemas.microsoft.com/office/drawing/2014/main" val="2451218951"/>
                  </a:ext>
                </a:extLst>
              </a:tr>
              <a:tr h="370840">
                <a:tc>
                  <a:txBody>
                    <a:bodyPr/>
                    <a:lstStyle/>
                    <a:p>
                      <a:r>
                        <a:rPr lang="en-US" dirty="0"/>
                        <a:t>Milestone #3: Complete all Electrical Building work and complete conduits and manhole in preparation for KENS-EAST-1 connection</a:t>
                      </a:r>
                    </a:p>
                  </a:txBody>
                  <a:tcPr/>
                </a:tc>
                <a:tc>
                  <a:txBody>
                    <a:bodyPr/>
                    <a:lstStyle/>
                    <a:p>
                      <a:pPr algn="l"/>
                      <a:r>
                        <a:rPr lang="en-US" dirty="0"/>
                        <a:t>867 Days after NTP</a:t>
                      </a:r>
                    </a:p>
                  </a:txBody>
                  <a:tcPr/>
                </a:tc>
                <a:extLst>
                  <a:ext uri="{0D108BD9-81ED-4DB2-BD59-A6C34878D82A}">
                    <a16:rowId xmlns:a16="http://schemas.microsoft.com/office/drawing/2014/main" val="3844209010"/>
                  </a:ext>
                </a:extLst>
              </a:tr>
            </a:tbl>
          </a:graphicData>
        </a:graphic>
      </p:graphicFrame>
      <p:sp>
        <p:nvSpPr>
          <p:cNvPr id="4" name="TextBox 3">
            <a:extLst>
              <a:ext uri="{FF2B5EF4-FFF2-40B4-BE49-F238E27FC236}">
                <a16:creationId xmlns:a16="http://schemas.microsoft.com/office/drawing/2014/main" id="{F8A7A984-C9EB-4BC3-B14E-B3E00C9E3284}"/>
              </a:ext>
            </a:extLst>
          </p:cNvPr>
          <p:cNvSpPr txBox="1"/>
          <p:nvPr/>
        </p:nvSpPr>
        <p:spPr>
          <a:xfrm>
            <a:off x="2869053" y="6179465"/>
            <a:ext cx="6453892" cy="523220"/>
          </a:xfrm>
          <a:prstGeom prst="rect">
            <a:avLst/>
          </a:prstGeom>
          <a:noFill/>
        </p:spPr>
        <p:txBody>
          <a:bodyPr wrap="square" rtlCol="0">
            <a:spAutoFit/>
          </a:bodyPr>
          <a:lstStyle/>
          <a:p>
            <a:pPr algn="ctr"/>
            <a:r>
              <a:rPr lang="en-US" sz="1400" dirty="0"/>
              <a:t>Refer to </a:t>
            </a:r>
            <a:r>
              <a:rPr lang="en-US" sz="1400" b="1" dirty="0"/>
              <a:t>Specification 01 27 10: “Project Milestones &amp; Scheduling Constraints” </a:t>
            </a:r>
            <a:r>
              <a:rPr lang="en-US" sz="1400" dirty="0"/>
              <a:t>for more information.</a:t>
            </a:r>
          </a:p>
        </p:txBody>
      </p:sp>
    </p:spTree>
    <p:extLst>
      <p:ext uri="{BB962C8B-B14F-4D97-AF65-F5344CB8AC3E}">
        <p14:creationId xmlns:p14="http://schemas.microsoft.com/office/powerpoint/2010/main" val="2732686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877A-00CC-45AA-BADB-FDF522066D0E}"/>
              </a:ext>
            </a:extLst>
          </p:cNvPr>
          <p:cNvSpPr>
            <a:spLocks noGrp="1"/>
          </p:cNvSpPr>
          <p:nvPr>
            <p:ph type="ctrTitle"/>
          </p:nvPr>
        </p:nvSpPr>
        <p:spPr>
          <a:xfrm>
            <a:off x="914400" y="146741"/>
            <a:ext cx="10363200" cy="685799"/>
          </a:xfrm>
        </p:spPr>
        <p:txBody>
          <a:bodyPr/>
          <a:lstStyle/>
          <a:p>
            <a:r>
              <a:rPr lang="en-US" sz="3600" dirty="0"/>
              <a:t>Regulatory Requirements</a:t>
            </a:r>
          </a:p>
        </p:txBody>
      </p:sp>
      <p:sp>
        <p:nvSpPr>
          <p:cNvPr id="3" name="Content Placeholder 2">
            <a:extLst>
              <a:ext uri="{FF2B5EF4-FFF2-40B4-BE49-F238E27FC236}">
                <a16:creationId xmlns:a16="http://schemas.microsoft.com/office/drawing/2014/main" id="{9045D235-C7D4-45C8-BF97-D8426E6CC912}"/>
              </a:ext>
            </a:extLst>
          </p:cNvPr>
          <p:cNvSpPr>
            <a:spLocks noGrp="1"/>
          </p:cNvSpPr>
          <p:nvPr>
            <p:ph sz="quarter" idx="10"/>
          </p:nvPr>
        </p:nvSpPr>
        <p:spPr>
          <a:xfrm>
            <a:off x="914400" y="1139387"/>
            <a:ext cx="10363200" cy="4618693"/>
          </a:xfrm>
        </p:spPr>
        <p:txBody>
          <a:bodyPr>
            <a:normAutofit fontScale="70000" lnSpcReduction="20000"/>
          </a:bodyPr>
          <a:lstStyle/>
          <a:p>
            <a:r>
              <a:rPr lang="en-US" sz="1900" b="1" dirty="0"/>
              <a:t>Key NYCDEP Obtained Permits/Approvals:</a:t>
            </a:r>
          </a:p>
          <a:p>
            <a:pPr marL="285750" indent="-285750">
              <a:buFont typeface="Arial" panose="020B0604020202020204" pitchFamily="34" charset="0"/>
              <a:buChar char="•"/>
            </a:pPr>
            <a:r>
              <a:rPr lang="en-US" sz="1900" u="none" strike="noStrike" dirty="0">
                <a:ln>
                  <a:noFill/>
                </a:ln>
              </a:rPr>
              <a:t>NYCDEP – City Environmental Quality Review (CEQR)</a:t>
            </a:r>
          </a:p>
          <a:p>
            <a:pPr marL="285750" indent="-285750">
              <a:buFont typeface="Arial" panose="020B0604020202020204" pitchFamily="34" charset="0"/>
              <a:buChar char="•"/>
            </a:pPr>
            <a:r>
              <a:rPr lang="en-US" sz="1900" u="none" strike="noStrike" dirty="0">
                <a:ln>
                  <a:noFill/>
                </a:ln>
              </a:rPr>
              <a:t>NYSDEC –State Pollutant Discharge Elimination System General Permit for Stormwater Discharges – Associated with Construction Activity (GP-0-20-001)</a:t>
            </a:r>
          </a:p>
          <a:p>
            <a:pPr marL="285750" indent="-285750">
              <a:buFont typeface="Arial" panose="020B0604020202020204" pitchFamily="34" charset="0"/>
              <a:buChar char="•"/>
            </a:pPr>
            <a:r>
              <a:rPr lang="en-US" sz="1900" u="none" strike="noStrike" dirty="0">
                <a:ln>
                  <a:noFill/>
                </a:ln>
              </a:rPr>
              <a:t>NYCDEP – Stormwater Pollution Prevention Plan Approval</a:t>
            </a:r>
          </a:p>
          <a:p>
            <a:pPr marL="285750" indent="-285750">
              <a:buFont typeface="Arial" panose="020B0604020202020204" pitchFamily="34" charset="0"/>
              <a:buChar char="•"/>
            </a:pPr>
            <a:r>
              <a:rPr lang="en-US" sz="1900" u="none" strike="noStrike" dirty="0">
                <a:ln>
                  <a:noFill/>
                </a:ln>
              </a:rPr>
              <a:t>NYCDEP – Environmental Impact Statement (EIS)</a:t>
            </a:r>
          </a:p>
          <a:p>
            <a:pPr marL="285750" indent="-285750">
              <a:buFont typeface="Arial" panose="020B0604020202020204" pitchFamily="34" charset="0"/>
              <a:buChar char="•"/>
            </a:pPr>
            <a:r>
              <a:rPr lang="en-US" sz="1900" u="none" strike="noStrike" dirty="0">
                <a:ln>
                  <a:noFill/>
                </a:ln>
              </a:rPr>
              <a:t>NYSDEC – Eagle Incidental Take Permit</a:t>
            </a:r>
          </a:p>
          <a:p>
            <a:pPr marL="285750" indent="-285750">
              <a:buFont typeface="Arial" panose="020B0604020202020204" pitchFamily="34" charset="0"/>
              <a:buChar char="•"/>
            </a:pPr>
            <a:r>
              <a:rPr lang="en-US" sz="1900" u="none" strike="noStrike" dirty="0">
                <a:ln>
                  <a:noFill/>
                </a:ln>
              </a:rPr>
              <a:t>NYCPDC – Design Approval</a:t>
            </a:r>
          </a:p>
          <a:p>
            <a:pPr marL="285750" indent="-285750">
              <a:buFont typeface="Arial" panose="020B0604020202020204" pitchFamily="34" charset="0"/>
              <a:buChar char="•"/>
            </a:pPr>
            <a:r>
              <a:rPr lang="en-US" sz="1900" u="none" strike="noStrike" dirty="0">
                <a:ln>
                  <a:noFill/>
                </a:ln>
              </a:rPr>
              <a:t>TMP – Municipal Separate Storm Sewer System (MS4) Approval</a:t>
            </a:r>
          </a:p>
          <a:p>
            <a:pPr marL="285750" indent="-285750">
              <a:buFont typeface="Arial" panose="020B0604020202020204" pitchFamily="34" charset="0"/>
              <a:buChar char="•"/>
            </a:pPr>
            <a:r>
              <a:rPr lang="en-US" sz="1900" u="none" strike="noStrike" dirty="0">
                <a:ln>
                  <a:noFill/>
                </a:ln>
              </a:rPr>
              <a:t>TMP – Site Plan Approval</a:t>
            </a:r>
          </a:p>
          <a:p>
            <a:endParaRPr lang="en-US" sz="1900" u="none" strike="noStrike" dirty="0">
              <a:ln>
                <a:noFill/>
              </a:ln>
            </a:endParaRPr>
          </a:p>
          <a:p>
            <a:r>
              <a:rPr lang="en-US" sz="1900" b="1" dirty="0"/>
              <a:t>Key Contractor Obtained Permits:</a:t>
            </a:r>
            <a:endParaRPr lang="en-US" sz="1900" u="none" strike="noStrike" dirty="0">
              <a:ln>
                <a:noFill/>
              </a:ln>
            </a:endParaRPr>
          </a:p>
          <a:p>
            <a:pPr marL="285750" indent="-285750">
              <a:buFont typeface="Arial" panose="020B0604020202020204" pitchFamily="34" charset="0"/>
              <a:buChar char="•"/>
            </a:pPr>
            <a:r>
              <a:rPr lang="en-US" sz="1900" u="none" strike="noStrike" dirty="0">
                <a:ln>
                  <a:noFill/>
                </a:ln>
              </a:rPr>
              <a:t>TMP – Street Opening/Curb Cut Permit</a:t>
            </a:r>
          </a:p>
          <a:p>
            <a:pPr marL="285750" indent="-285750">
              <a:buFont typeface="Arial" panose="020B0604020202020204" pitchFamily="34" charset="0"/>
              <a:buChar char="•"/>
            </a:pPr>
            <a:r>
              <a:rPr lang="en-US" sz="1900" u="none" strike="noStrike" dirty="0">
                <a:ln>
                  <a:noFill/>
                </a:ln>
              </a:rPr>
              <a:t>Westchester County – Road Access/Opening Permit</a:t>
            </a:r>
          </a:p>
          <a:p>
            <a:pPr marL="285750" indent="-285750">
              <a:buFont typeface="Arial" panose="020B0604020202020204" pitchFamily="34" charset="0"/>
              <a:buChar char="•"/>
            </a:pPr>
            <a:r>
              <a:rPr lang="en-US" sz="1900" u="none" strike="noStrike" dirty="0">
                <a:ln>
                  <a:noFill/>
                </a:ln>
              </a:rPr>
              <a:t>TMP – Building Permit</a:t>
            </a:r>
          </a:p>
          <a:p>
            <a:pPr marL="285750" indent="-285750">
              <a:buFont typeface="Arial" panose="020B0604020202020204" pitchFamily="34" charset="0"/>
              <a:buChar char="•"/>
            </a:pPr>
            <a:r>
              <a:rPr lang="en-US" sz="1900" dirty="0"/>
              <a:t>TMP – Plumbing Permit</a:t>
            </a:r>
          </a:p>
          <a:p>
            <a:pPr marL="285750" indent="-285750">
              <a:buFont typeface="Arial" panose="020B0604020202020204" pitchFamily="34" charset="0"/>
              <a:buChar char="•"/>
            </a:pPr>
            <a:r>
              <a:rPr lang="en-US" sz="1900" u="none" strike="noStrike" dirty="0">
                <a:ln>
                  <a:noFill/>
                </a:ln>
              </a:rPr>
              <a:t>TMP – Electrical Permit</a:t>
            </a:r>
          </a:p>
          <a:p>
            <a:pPr marL="285750" indent="-285750">
              <a:buFont typeface="Arial" panose="020B0604020202020204" pitchFamily="34" charset="0"/>
              <a:buChar char="•"/>
            </a:pPr>
            <a:endParaRPr lang="en-US" sz="1800" u="none" strike="noStrike" dirty="0">
              <a:ln>
                <a:noFill/>
              </a:ln>
            </a:endParaRPr>
          </a:p>
          <a:p>
            <a:pPr marL="285750" indent="-285750">
              <a:buFont typeface="Arial" panose="020B0604020202020204" pitchFamily="34" charset="0"/>
              <a:buChar char="•"/>
            </a:pPr>
            <a:endParaRPr lang="en-US" sz="1800" u="none" strike="noStrike" dirty="0">
              <a:ln>
                <a:noFill/>
              </a:ln>
              <a:latin typeface="Times New Roman" panose="02020603050405020304" pitchFamily="18" charset="0"/>
            </a:endParaRPr>
          </a:p>
          <a:p>
            <a:pPr marL="285750" indent="-285750">
              <a:buFont typeface="Arial" panose="020B0604020202020204" pitchFamily="34" charset="0"/>
              <a:buChar char="•"/>
            </a:pPr>
            <a:endParaRPr lang="en-US" sz="1800" b="1" dirty="0"/>
          </a:p>
        </p:txBody>
      </p:sp>
      <p:sp>
        <p:nvSpPr>
          <p:cNvPr id="5" name="TextBox 4">
            <a:extLst>
              <a:ext uri="{FF2B5EF4-FFF2-40B4-BE49-F238E27FC236}">
                <a16:creationId xmlns:a16="http://schemas.microsoft.com/office/drawing/2014/main" id="{4B70134A-E75F-4613-971A-7C6B29EA6741}"/>
              </a:ext>
            </a:extLst>
          </p:cNvPr>
          <p:cNvSpPr txBox="1"/>
          <p:nvPr/>
        </p:nvSpPr>
        <p:spPr>
          <a:xfrm>
            <a:off x="3428427" y="6064927"/>
            <a:ext cx="5335146" cy="523220"/>
          </a:xfrm>
          <a:prstGeom prst="rect">
            <a:avLst/>
          </a:prstGeom>
          <a:noFill/>
        </p:spPr>
        <p:txBody>
          <a:bodyPr wrap="square" rtlCol="0">
            <a:spAutoFit/>
          </a:bodyPr>
          <a:lstStyle/>
          <a:p>
            <a:pPr algn="ctr"/>
            <a:r>
              <a:rPr lang="en-US" sz="1400" dirty="0"/>
              <a:t>Refer to </a:t>
            </a:r>
            <a:r>
              <a:rPr lang="en-US" sz="1400" b="1" dirty="0"/>
              <a:t>Specification 01 41 00: “Regulatory Requirements” </a:t>
            </a:r>
            <a:r>
              <a:rPr lang="en-US" sz="1400" dirty="0"/>
              <a:t>for more information.</a:t>
            </a:r>
          </a:p>
        </p:txBody>
      </p:sp>
    </p:spTree>
    <p:extLst>
      <p:ext uri="{BB962C8B-B14F-4D97-AF65-F5344CB8AC3E}">
        <p14:creationId xmlns:p14="http://schemas.microsoft.com/office/powerpoint/2010/main" val="437461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41E7-A006-4C48-8FBF-A8951F776804}"/>
              </a:ext>
            </a:extLst>
          </p:cNvPr>
          <p:cNvSpPr>
            <a:spLocks noGrp="1"/>
          </p:cNvSpPr>
          <p:nvPr>
            <p:ph type="ctrTitle"/>
          </p:nvPr>
        </p:nvSpPr>
        <p:spPr>
          <a:xfrm>
            <a:off x="914400" y="151256"/>
            <a:ext cx="10363200" cy="685799"/>
          </a:xfrm>
        </p:spPr>
        <p:txBody>
          <a:bodyPr/>
          <a:lstStyle/>
          <a:p>
            <a:r>
              <a:rPr lang="en-US" sz="3600" dirty="0"/>
              <a:t>Addendum #1</a:t>
            </a:r>
          </a:p>
        </p:txBody>
      </p:sp>
      <p:sp>
        <p:nvSpPr>
          <p:cNvPr id="3" name="Content Placeholder 2">
            <a:extLst>
              <a:ext uri="{FF2B5EF4-FFF2-40B4-BE49-F238E27FC236}">
                <a16:creationId xmlns:a16="http://schemas.microsoft.com/office/drawing/2014/main" id="{BBBE3FB8-7B21-4CFE-9B4C-BCA601BE826A}"/>
              </a:ext>
            </a:extLst>
          </p:cNvPr>
          <p:cNvSpPr>
            <a:spLocks noGrp="1"/>
          </p:cNvSpPr>
          <p:nvPr>
            <p:ph sz="quarter" idx="10"/>
          </p:nvPr>
        </p:nvSpPr>
        <p:spPr>
          <a:xfrm>
            <a:off x="914400" y="1369594"/>
            <a:ext cx="10363200" cy="4941829"/>
          </a:xfrm>
        </p:spPr>
        <p:txBody>
          <a:bodyPr>
            <a:normAutofit/>
          </a:bodyPr>
          <a:lstStyle/>
          <a:p>
            <a:r>
              <a:rPr lang="en-US" sz="1600" b="1" dirty="0"/>
              <a:t>Key Changes:</a:t>
            </a:r>
          </a:p>
          <a:p>
            <a:pPr marL="285750" indent="-285750">
              <a:buFont typeface="Arial" panose="020B0604020202020204" pitchFamily="34" charset="0"/>
              <a:buChar char="•"/>
            </a:pPr>
            <a:r>
              <a:rPr lang="en-US" sz="1400" b="1" dirty="0"/>
              <a:t>Bid Booklet</a:t>
            </a:r>
          </a:p>
          <a:p>
            <a:pPr marL="971550" lvl="1" indent="-285750"/>
            <a:r>
              <a:rPr lang="en-US" sz="1400" dirty="0"/>
              <a:t>Latest NY State Revolving Fund Program Requirements Bid Packet</a:t>
            </a:r>
            <a:endParaRPr lang="en-US" sz="1800" b="1" dirty="0"/>
          </a:p>
          <a:p>
            <a:pPr marL="285750" indent="-285750">
              <a:buFont typeface="Arial" panose="020B0604020202020204" pitchFamily="34" charset="0"/>
              <a:buChar char="•"/>
            </a:pPr>
            <a:r>
              <a:rPr lang="en-US" sz="1400" b="1" dirty="0"/>
              <a:t>Contract Drawings</a:t>
            </a:r>
          </a:p>
          <a:p>
            <a:pPr marL="971550" lvl="1" indent="-285750"/>
            <a:r>
              <a:rPr lang="en-US" sz="1400" dirty="0"/>
              <a:t>Revisions and additions to the Drawing Index, civil drawings, and electrical drawings</a:t>
            </a:r>
          </a:p>
          <a:p>
            <a:pPr marL="285750" indent="-285750">
              <a:buFont typeface="Arial" panose="020B0604020202020204" pitchFamily="34" charset="0"/>
              <a:buChar char="•"/>
            </a:pPr>
            <a:r>
              <a:rPr lang="en-US" sz="1400" b="1" dirty="0"/>
              <a:t>Contract Specifications</a:t>
            </a:r>
          </a:p>
          <a:p>
            <a:pPr marL="971550" lvl="1" indent="-285750"/>
            <a:r>
              <a:rPr lang="en-US" sz="1400" dirty="0"/>
              <a:t>Revisions and edits to specifications from Divisions 1, 2, 5, 8, 23 ,32, and 40</a:t>
            </a:r>
          </a:p>
          <a:p>
            <a:pPr lvl="1" indent="0">
              <a:buNone/>
            </a:pPr>
            <a:endParaRPr lang="en-US" sz="1400" dirty="0"/>
          </a:p>
          <a:p>
            <a:pPr marL="971550" lvl="1" indent="-285750"/>
            <a:r>
              <a:rPr lang="en-US" sz="1400" dirty="0"/>
              <a:t>Revised Exhibit C for </a:t>
            </a:r>
            <a:r>
              <a:rPr lang="en-US" sz="1400" b="1" dirty="0"/>
              <a:t>Specification 01 14 00: “Work Restrictions”</a:t>
            </a:r>
          </a:p>
          <a:p>
            <a:pPr lvl="1" indent="0">
              <a:buNone/>
            </a:pPr>
            <a:endParaRPr lang="en-US" sz="1400" b="1" dirty="0"/>
          </a:p>
          <a:p>
            <a:pPr marL="971550" lvl="1" indent="-285750"/>
            <a:r>
              <a:rPr lang="en-US" sz="1400" dirty="0"/>
              <a:t>Added language and requirements for the Refurbished Ballistic Rated Guard Booth to </a:t>
            </a:r>
            <a:r>
              <a:rPr lang="en-US" sz="1400" b="1" dirty="0"/>
              <a:t>Specification 01 52 50: “Temporary Guard Booths”</a:t>
            </a:r>
          </a:p>
          <a:p>
            <a:pPr marL="1428750" lvl="2" indent="-285750"/>
            <a:r>
              <a:rPr lang="en-US" sz="1400" dirty="0"/>
              <a:t>Changed language for guard booth ownership at the completion of work from contractor owned to NYCDEP</a:t>
            </a:r>
          </a:p>
          <a:p>
            <a:pPr lvl="2" indent="0">
              <a:buNone/>
            </a:pPr>
            <a:endParaRPr lang="en-US" sz="1400" dirty="0"/>
          </a:p>
          <a:p>
            <a:pPr marL="285750" indent="-285750">
              <a:buFont typeface="Arial" panose="020B0604020202020204" pitchFamily="34" charset="0"/>
              <a:buChar char="•"/>
            </a:pPr>
            <a:r>
              <a:rPr lang="en-US" sz="1400" b="1" dirty="0"/>
              <a:t>Bid Room Reference Documents</a:t>
            </a:r>
          </a:p>
          <a:p>
            <a:pPr marL="971550" lvl="1" indent="-285750"/>
            <a:r>
              <a:rPr lang="en-US" sz="1400" dirty="0"/>
              <a:t>ESA Phase II Report</a:t>
            </a:r>
          </a:p>
          <a:p>
            <a:pPr marL="971550" lvl="1" indent="-285750"/>
            <a:endParaRPr lang="en-US" sz="1800" dirty="0"/>
          </a:p>
        </p:txBody>
      </p:sp>
    </p:spTree>
    <p:extLst>
      <p:ext uri="{BB962C8B-B14F-4D97-AF65-F5344CB8AC3E}">
        <p14:creationId xmlns:p14="http://schemas.microsoft.com/office/powerpoint/2010/main" val="2581014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720F-38BF-40E7-925F-283ACA81630F}"/>
              </a:ext>
            </a:extLst>
          </p:cNvPr>
          <p:cNvSpPr>
            <a:spLocks noGrp="1"/>
          </p:cNvSpPr>
          <p:nvPr>
            <p:ph type="ctrTitle"/>
          </p:nvPr>
        </p:nvSpPr>
        <p:spPr/>
        <p:txBody>
          <a:bodyPr/>
          <a:lstStyle/>
          <a:p>
            <a:r>
              <a:rPr lang="en-US" dirty="0"/>
              <a:t>EHS Requirements</a:t>
            </a:r>
          </a:p>
        </p:txBody>
      </p:sp>
      <p:sp>
        <p:nvSpPr>
          <p:cNvPr id="3" name="Text Placeholder 2">
            <a:extLst>
              <a:ext uri="{FF2B5EF4-FFF2-40B4-BE49-F238E27FC236}">
                <a16:creationId xmlns:a16="http://schemas.microsoft.com/office/drawing/2014/main" id="{BF086673-0704-4E66-9FDB-4AA9AB7A06F4}"/>
              </a:ext>
            </a:extLst>
          </p:cNvPr>
          <p:cNvSpPr>
            <a:spLocks noGrp="1"/>
          </p:cNvSpPr>
          <p:nvPr>
            <p:ph type="body" sz="quarter" idx="13"/>
          </p:nvPr>
        </p:nvSpPr>
        <p:spPr/>
        <p:txBody>
          <a:bodyPr/>
          <a:lstStyle/>
          <a:p>
            <a:r>
              <a:rPr lang="en-US" dirty="0"/>
              <a:t>KENS-EAST-2: </a:t>
            </a:r>
            <a:r>
              <a:rPr lang="en-US" dirty="0" err="1"/>
              <a:t>Kensico</a:t>
            </a:r>
            <a:r>
              <a:rPr lang="en-US" dirty="0"/>
              <a:t> Site Preparation</a:t>
            </a:r>
          </a:p>
        </p:txBody>
      </p:sp>
    </p:spTree>
    <p:extLst>
      <p:ext uri="{BB962C8B-B14F-4D97-AF65-F5344CB8AC3E}">
        <p14:creationId xmlns:p14="http://schemas.microsoft.com/office/powerpoint/2010/main" val="3160913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BEDC EHS Points of Contact</a:t>
            </a:r>
          </a:p>
        </p:txBody>
      </p:sp>
      <p:sp>
        <p:nvSpPr>
          <p:cNvPr id="6" name="Content Placeholder 2">
            <a:extLst>
              <a:ext uri="{FF2B5EF4-FFF2-40B4-BE49-F238E27FC236}">
                <a16:creationId xmlns:a16="http://schemas.microsoft.com/office/drawing/2014/main" id="{37D91428-FECE-4784-8687-E74D283C4211}"/>
              </a:ext>
            </a:extLst>
          </p:cNvPr>
          <p:cNvSpPr>
            <a:spLocks noGrp="1"/>
          </p:cNvSpPr>
          <p:nvPr>
            <p:ph type="body" sz="quarter" idx="10"/>
          </p:nvPr>
        </p:nvSpPr>
        <p:spPr>
          <a:xfrm>
            <a:off x="914400" y="2209800"/>
            <a:ext cx="10363200" cy="3733800"/>
          </a:xfrm>
        </p:spPr>
        <p:txBody>
          <a:bodyPr/>
          <a:lstStyle/>
          <a:p>
            <a:pPr lvl="1">
              <a:buFont typeface="Arial" pitchFamily="34" charset="0"/>
              <a:buChar char="•"/>
            </a:pPr>
            <a:r>
              <a:rPr lang="en-US" sz="2400" dirty="0"/>
              <a:t>BEDC EHS Personnel Contacts for this Project</a:t>
            </a:r>
            <a:r>
              <a:rPr lang="en-US" dirty="0"/>
              <a:t> </a:t>
            </a:r>
          </a:p>
          <a:p>
            <a:pPr lvl="2">
              <a:buFont typeface="Courier New" panose="02070309020205020404" pitchFamily="49" charset="0"/>
              <a:buChar char="o"/>
            </a:pPr>
            <a:r>
              <a:rPr lang="en-US" sz="2000" dirty="0"/>
              <a:t>BEDC EHS Director – Neil Feldscher, CIH, CSP, Esq., FAIHA</a:t>
            </a:r>
          </a:p>
          <a:p>
            <a:pPr lvl="2">
              <a:buFont typeface="Courier New" panose="02070309020205020404" pitchFamily="49" charset="0"/>
              <a:buChar char="o"/>
            </a:pPr>
            <a:r>
              <a:rPr lang="en-US" sz="2000" dirty="0"/>
              <a:t>BEDC EHS Chief of Program Management– Chris Bucci</a:t>
            </a:r>
          </a:p>
          <a:p>
            <a:pPr lvl="2">
              <a:buFont typeface="Courier New" panose="02070309020205020404" pitchFamily="49" charset="0"/>
              <a:buChar char="o"/>
            </a:pPr>
            <a:r>
              <a:rPr lang="en-US" sz="2000" dirty="0"/>
              <a:t>BEDC EHS Chief of Field Management – Edgar Lopez, MA, CSP, ARM</a:t>
            </a:r>
          </a:p>
          <a:p>
            <a:pPr lvl="2">
              <a:buFont typeface="Courier New" panose="02070309020205020404" pitchFamily="49" charset="0"/>
              <a:buChar char="o"/>
            </a:pPr>
            <a:r>
              <a:rPr lang="en-US" sz="2000" dirty="0"/>
              <a:t>BEDC EHS Regional Manager </a:t>
            </a:r>
          </a:p>
          <a:p>
            <a:pPr lvl="3">
              <a:buFont typeface="Wingdings" panose="05000000000000000000" pitchFamily="2" charset="2"/>
              <a:buChar char="Ø"/>
            </a:pPr>
            <a:r>
              <a:rPr lang="en-US" sz="2000" i="1" u="sng" dirty="0">
                <a:solidFill>
                  <a:srgbClr val="0033CC"/>
                </a:solidFill>
              </a:rPr>
              <a:t>Anne Ruzek</a:t>
            </a:r>
          </a:p>
          <a:p>
            <a:pPr lvl="3">
              <a:buFont typeface="Wingdings" panose="05000000000000000000" pitchFamily="2" charset="2"/>
              <a:buChar char="Ø"/>
            </a:pPr>
            <a:r>
              <a:rPr lang="en-US" sz="2000" i="1" u="sng" dirty="0">
                <a:solidFill>
                  <a:srgbClr val="0033CC"/>
                </a:solidFill>
              </a:rPr>
              <a:t>(347)881-6564</a:t>
            </a:r>
          </a:p>
          <a:p>
            <a:pPr lvl="3">
              <a:buFont typeface="Wingdings" panose="05000000000000000000" pitchFamily="2" charset="2"/>
              <a:buChar char="Ø"/>
            </a:pPr>
            <a:r>
              <a:rPr lang="en-US" sz="2000" i="1" u="sng" dirty="0">
                <a:solidFill>
                  <a:srgbClr val="0033CC"/>
                </a:solidFill>
              </a:rPr>
              <a:t>aruzek@dep.nyc.gov</a:t>
            </a:r>
          </a:p>
          <a:p>
            <a:pPr lvl="2">
              <a:buFont typeface="Arial" pitchFamily="34" charset="0"/>
              <a:buChar char="•"/>
            </a:pPr>
            <a:endParaRPr lang="en-US" i="1" dirty="0"/>
          </a:p>
          <a:p>
            <a:pPr marL="457200" lvl="2" indent="0">
              <a:buNone/>
            </a:pPr>
            <a:endParaRPr lang="en-US" i="1" dirty="0"/>
          </a:p>
          <a:p>
            <a:pPr lvl="2">
              <a:buFont typeface="Arial" pitchFamily="34" charset="0"/>
              <a:buChar char="•"/>
            </a:pPr>
            <a:endParaRPr lang="en-US" i="1" dirty="0"/>
          </a:p>
          <a:p>
            <a:pPr marL="457200" lvl="2" indent="0">
              <a:buNone/>
            </a:pPr>
            <a:endParaRPr lang="en-US" i="1" dirty="0"/>
          </a:p>
        </p:txBody>
      </p:sp>
    </p:spTree>
    <p:extLst>
      <p:ext uri="{BB962C8B-B14F-4D97-AF65-F5344CB8AC3E}">
        <p14:creationId xmlns:p14="http://schemas.microsoft.com/office/powerpoint/2010/main" val="2011203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BEDC’s Mission &amp; Core Values</a:t>
            </a:r>
          </a:p>
        </p:txBody>
      </p:sp>
      <p:sp>
        <p:nvSpPr>
          <p:cNvPr id="3" name="Text Placeholder 2">
            <a:extLst>
              <a:ext uri="{FF2B5EF4-FFF2-40B4-BE49-F238E27FC236}">
                <a16:creationId xmlns:a16="http://schemas.microsoft.com/office/drawing/2014/main" id="{D4E90994-6FF8-F444-8300-6472AD9C448A}"/>
              </a:ext>
            </a:extLst>
          </p:cNvPr>
          <p:cNvSpPr>
            <a:spLocks noGrp="1"/>
          </p:cNvSpPr>
          <p:nvPr>
            <p:ph type="body" sz="quarter" idx="10"/>
          </p:nvPr>
        </p:nvSpPr>
        <p:spPr>
          <a:xfrm>
            <a:off x="1066800" y="1759527"/>
            <a:ext cx="10363200" cy="1981200"/>
          </a:xfrm>
        </p:spPr>
        <p:txBody>
          <a:bodyPr>
            <a:normAutofit lnSpcReduction="10000"/>
          </a:bodyPr>
          <a:lstStyle/>
          <a:p>
            <a:pPr marL="0" indent="0" algn="ctr">
              <a:buNone/>
            </a:pPr>
            <a:r>
              <a:rPr lang="en-US" b="1" dirty="0"/>
              <a:t>BEDC’s MISSION</a:t>
            </a:r>
          </a:p>
          <a:p>
            <a:pPr marL="0" indent="0">
              <a:buNone/>
            </a:pPr>
            <a:r>
              <a:rPr lang="en-US" dirty="0"/>
              <a:t>To run the safest most environmentally compliant capital construction program in the United States.  No accidents, no harm to people, and no harm to the environment.</a:t>
            </a:r>
          </a:p>
          <a:p>
            <a:pPr marL="0" indent="0" algn="ctr">
              <a:buNone/>
            </a:pPr>
            <a:r>
              <a:rPr lang="en-US" b="1" dirty="0"/>
              <a:t>BEDC CORE VALUES</a:t>
            </a:r>
          </a:p>
          <a:p>
            <a:endParaRPr lang="en-US" dirty="0"/>
          </a:p>
        </p:txBody>
      </p:sp>
      <p:pic>
        <p:nvPicPr>
          <p:cNvPr id="4" name="Picture 3">
            <a:extLst>
              <a:ext uri="{FF2B5EF4-FFF2-40B4-BE49-F238E27FC236}">
                <a16:creationId xmlns:a16="http://schemas.microsoft.com/office/drawing/2014/main" id="{A8CE844D-30F0-461B-BF78-E8A8ABE86AE1}"/>
              </a:ext>
            </a:extLst>
          </p:cNvPr>
          <p:cNvPicPr>
            <a:picLocks noChangeAspect="1"/>
          </p:cNvPicPr>
          <p:nvPr/>
        </p:nvPicPr>
        <p:blipFill>
          <a:blip r:embed="rId3"/>
          <a:stretch>
            <a:fillRect/>
          </a:stretch>
        </p:blipFill>
        <p:spPr>
          <a:xfrm>
            <a:off x="2705100" y="3740727"/>
            <a:ext cx="6781800" cy="2701853"/>
          </a:xfrm>
          <a:prstGeom prst="rect">
            <a:avLst/>
          </a:prstGeom>
        </p:spPr>
      </p:pic>
    </p:spTree>
    <p:extLst>
      <p:ext uri="{BB962C8B-B14F-4D97-AF65-F5344CB8AC3E}">
        <p14:creationId xmlns:p14="http://schemas.microsoft.com/office/powerpoint/2010/main" val="2670432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BEDC EHS Policy Statement</a:t>
            </a:r>
          </a:p>
        </p:txBody>
      </p:sp>
      <p:pic>
        <p:nvPicPr>
          <p:cNvPr id="4" name="Picture 3">
            <a:extLst>
              <a:ext uri="{FF2B5EF4-FFF2-40B4-BE49-F238E27FC236}">
                <a16:creationId xmlns:a16="http://schemas.microsoft.com/office/drawing/2014/main" id="{94AC69F7-9328-420F-B936-FB79C1442E75}"/>
              </a:ext>
            </a:extLst>
          </p:cNvPr>
          <p:cNvPicPr>
            <a:picLocks noChangeAspect="1"/>
          </p:cNvPicPr>
          <p:nvPr/>
        </p:nvPicPr>
        <p:blipFill>
          <a:blip r:embed="rId2"/>
          <a:stretch>
            <a:fillRect/>
          </a:stretch>
        </p:blipFill>
        <p:spPr>
          <a:xfrm>
            <a:off x="3962400" y="1620570"/>
            <a:ext cx="3957185" cy="5136896"/>
          </a:xfrm>
          <a:prstGeom prst="rect">
            <a:avLst/>
          </a:prstGeom>
          <a:effectLst>
            <a:softEdge rad="0"/>
          </a:effectLst>
        </p:spPr>
      </p:pic>
    </p:spTree>
    <p:extLst>
      <p:ext uri="{BB962C8B-B14F-4D97-AF65-F5344CB8AC3E}">
        <p14:creationId xmlns:p14="http://schemas.microsoft.com/office/powerpoint/2010/main" val="3228964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Highlights of EHS Top Requirements</a:t>
            </a:r>
          </a:p>
        </p:txBody>
      </p:sp>
      <p:sp>
        <p:nvSpPr>
          <p:cNvPr id="6" name="Content Placeholder 2">
            <a:extLst>
              <a:ext uri="{FF2B5EF4-FFF2-40B4-BE49-F238E27FC236}">
                <a16:creationId xmlns:a16="http://schemas.microsoft.com/office/drawing/2014/main" id="{37D91428-FECE-4784-8687-E74D283C4211}"/>
              </a:ext>
            </a:extLst>
          </p:cNvPr>
          <p:cNvSpPr>
            <a:spLocks noGrp="1"/>
          </p:cNvSpPr>
          <p:nvPr>
            <p:ph type="body" sz="quarter" idx="10"/>
          </p:nvPr>
        </p:nvSpPr>
        <p:spPr>
          <a:xfrm>
            <a:off x="914400" y="1828800"/>
            <a:ext cx="9829800" cy="4343400"/>
          </a:xfrm>
        </p:spPr>
        <p:txBody>
          <a:bodyPr>
            <a:normAutofit fontScale="92500" lnSpcReduction="10000"/>
          </a:bodyPr>
          <a:lstStyle/>
          <a:p>
            <a:r>
              <a:rPr lang="en-US" dirty="0"/>
              <a:t>Must know and comply with BEDC EHS Standards and applicable DEP EHS Policies and Procedures in addition to all City, State and Federal laws, rules and regulations (found on e-Builder Knowledge Reservoir) </a:t>
            </a:r>
          </a:p>
          <a:p>
            <a:r>
              <a:rPr lang="en-US" dirty="0"/>
              <a:t>Must attend Orientation and BEDC EHS Standards training</a:t>
            </a:r>
          </a:p>
          <a:p>
            <a:r>
              <a:rPr lang="en-US" dirty="0"/>
              <a:t>Submit Safety Professional, Environmental Professional &amp; one or more (if &gt;100 workers) full time EHS Representative</a:t>
            </a:r>
          </a:p>
          <a:p>
            <a:r>
              <a:rPr lang="en-US" dirty="0"/>
              <a:t>Submit Environmental, Health and Safety Plan (EHASP)</a:t>
            </a:r>
          </a:p>
          <a:p>
            <a:r>
              <a:rPr lang="en-US" dirty="0"/>
              <a:t>Submit COVID-19 Plan</a:t>
            </a:r>
          </a:p>
          <a:p>
            <a:r>
              <a:rPr lang="en-US" dirty="0"/>
              <a:t>Pre-Construction EHS Meeting</a:t>
            </a:r>
          </a:p>
          <a:p>
            <a:r>
              <a:rPr lang="en-US" dirty="0"/>
              <a:t>Legacy – Hazardous Material Assessment (Asbestos, Lead, PCBs, Mercury)</a:t>
            </a:r>
          </a:p>
          <a:p>
            <a:r>
              <a:rPr lang="en-US" dirty="0"/>
              <a:t>EHS Specifications - Contractors MUST READ</a:t>
            </a:r>
          </a:p>
          <a:p>
            <a:pPr lvl="2">
              <a:buFont typeface="Arial" pitchFamily="34" charset="0"/>
              <a:buChar char="•"/>
            </a:pPr>
            <a:endParaRPr lang="en-US" i="1" dirty="0"/>
          </a:p>
          <a:p>
            <a:pPr marL="457200" lvl="2" indent="0">
              <a:buNone/>
            </a:pPr>
            <a:endParaRPr lang="en-US" i="1" dirty="0"/>
          </a:p>
          <a:p>
            <a:pPr lvl="2">
              <a:buFont typeface="Arial" pitchFamily="34" charset="0"/>
              <a:buChar char="•"/>
            </a:pPr>
            <a:endParaRPr lang="en-US" i="1" dirty="0"/>
          </a:p>
          <a:p>
            <a:pPr marL="457200" lvl="2" indent="0">
              <a:buNone/>
            </a:pPr>
            <a:endParaRPr lang="en-US" i="1" dirty="0"/>
          </a:p>
        </p:txBody>
      </p:sp>
    </p:spTree>
    <p:extLst>
      <p:ext uri="{BB962C8B-B14F-4D97-AF65-F5344CB8AC3E}">
        <p14:creationId xmlns:p14="http://schemas.microsoft.com/office/powerpoint/2010/main" val="1887618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254B-64BA-98A7-4D64-15652EE1B8F7}"/>
              </a:ext>
            </a:extLst>
          </p:cNvPr>
          <p:cNvSpPr>
            <a:spLocks noGrp="1"/>
          </p:cNvSpPr>
          <p:nvPr>
            <p:ph type="ctrTitle"/>
          </p:nvPr>
        </p:nvSpPr>
        <p:spPr>
          <a:xfrm>
            <a:off x="914400" y="885826"/>
            <a:ext cx="10363200" cy="685799"/>
          </a:xfrm>
        </p:spPr>
        <p:txBody>
          <a:bodyPr/>
          <a:lstStyle/>
          <a:p>
            <a:r>
              <a:rPr lang="en-US" dirty="0"/>
              <a:t>Agenda</a:t>
            </a:r>
            <a:br>
              <a:rPr lang="en-US" dirty="0"/>
            </a:br>
            <a:endParaRPr lang="en-US" dirty="0"/>
          </a:p>
        </p:txBody>
      </p:sp>
      <p:sp>
        <p:nvSpPr>
          <p:cNvPr id="5" name="TextBox 4">
            <a:extLst>
              <a:ext uri="{FF2B5EF4-FFF2-40B4-BE49-F238E27FC236}">
                <a16:creationId xmlns:a16="http://schemas.microsoft.com/office/drawing/2014/main" id="{AB33FEDF-2C4A-9F65-E789-3E725C7D4A55}"/>
              </a:ext>
            </a:extLst>
          </p:cNvPr>
          <p:cNvSpPr txBox="1"/>
          <p:nvPr/>
        </p:nvSpPr>
        <p:spPr>
          <a:xfrm>
            <a:off x="2922514" y="5506133"/>
            <a:ext cx="6346971" cy="646331"/>
          </a:xfrm>
          <a:prstGeom prst="rect">
            <a:avLst/>
          </a:prstGeom>
          <a:noFill/>
        </p:spPr>
        <p:txBody>
          <a:bodyPr wrap="square">
            <a:spAutoFit/>
          </a:bodyPr>
          <a:lstStyle/>
          <a:p>
            <a:pPr algn="ctr"/>
            <a:r>
              <a:rPr lang="en-US" sz="1200" i="1" dirty="0"/>
              <a:t>Nothing stated at the pre-bid conference or written on this agenda shall change the terms and/or conditions of the Invitation For Bid or Contract Documents unless a change is made by written amendment.</a:t>
            </a:r>
          </a:p>
        </p:txBody>
      </p:sp>
      <p:sp>
        <p:nvSpPr>
          <p:cNvPr id="4" name="Text Placeholder 2">
            <a:extLst>
              <a:ext uri="{FF2B5EF4-FFF2-40B4-BE49-F238E27FC236}">
                <a16:creationId xmlns:a16="http://schemas.microsoft.com/office/drawing/2014/main" id="{72F6ACB7-834D-DA7C-9350-8F51A0678738}"/>
              </a:ext>
            </a:extLst>
          </p:cNvPr>
          <p:cNvSpPr txBox="1">
            <a:spLocks/>
          </p:cNvSpPr>
          <p:nvPr/>
        </p:nvSpPr>
        <p:spPr>
          <a:xfrm>
            <a:off x="914400" y="1228724"/>
            <a:ext cx="5791200" cy="46005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Introductions</a:t>
            </a:r>
          </a:p>
          <a:p>
            <a:r>
              <a:rPr lang="en-US" sz="1800" dirty="0"/>
              <a:t>Safety Moment</a:t>
            </a:r>
          </a:p>
          <a:p>
            <a:r>
              <a:rPr lang="en-US" sz="1800" dirty="0"/>
              <a:t>Contract Administration</a:t>
            </a:r>
          </a:p>
          <a:p>
            <a:r>
              <a:rPr lang="en-US" sz="1800" dirty="0"/>
              <a:t>Project Background &amp; Overview</a:t>
            </a:r>
          </a:p>
          <a:p>
            <a:pPr>
              <a:lnSpc>
                <a:spcPct val="70000"/>
              </a:lnSpc>
            </a:pPr>
            <a:r>
              <a:rPr lang="en-US" sz="1800" dirty="0"/>
              <a:t>Scope of Work</a:t>
            </a:r>
          </a:p>
          <a:p>
            <a:pPr>
              <a:lnSpc>
                <a:spcPct val="70000"/>
              </a:lnSpc>
            </a:pPr>
            <a:r>
              <a:rPr lang="en-US" sz="1800" dirty="0"/>
              <a:t>Work Restrictions</a:t>
            </a:r>
          </a:p>
          <a:p>
            <a:pPr>
              <a:lnSpc>
                <a:spcPct val="70000"/>
              </a:lnSpc>
            </a:pPr>
            <a:r>
              <a:rPr lang="en-US" sz="1800" dirty="0"/>
              <a:t>Schedule</a:t>
            </a:r>
          </a:p>
          <a:p>
            <a:pPr>
              <a:lnSpc>
                <a:spcPct val="70000"/>
              </a:lnSpc>
            </a:pPr>
            <a:r>
              <a:rPr lang="en-US" sz="1800" dirty="0"/>
              <a:t>Regulatory Requirements</a:t>
            </a:r>
          </a:p>
          <a:p>
            <a:pPr>
              <a:lnSpc>
                <a:spcPct val="70000"/>
              </a:lnSpc>
            </a:pPr>
            <a:r>
              <a:rPr lang="en-US" sz="1800" dirty="0"/>
              <a:t>Addendum #1</a:t>
            </a:r>
          </a:p>
          <a:p>
            <a:pPr>
              <a:lnSpc>
                <a:spcPct val="70000"/>
              </a:lnSpc>
            </a:pPr>
            <a:r>
              <a:rPr lang="en-US" sz="1800" dirty="0"/>
              <a:t>Environmental, Health &amp; Safety Requirements</a:t>
            </a:r>
          </a:p>
          <a:p>
            <a:pPr>
              <a:lnSpc>
                <a:spcPct val="70000"/>
              </a:lnSpc>
            </a:pPr>
            <a:r>
              <a:rPr lang="en-US" sz="1800" dirty="0"/>
              <a:t>BEDC Enterprise PMIS</a:t>
            </a:r>
          </a:p>
          <a:p>
            <a:pPr>
              <a:lnSpc>
                <a:spcPct val="70000"/>
              </a:lnSpc>
            </a:pPr>
            <a:r>
              <a:rPr lang="en-US" sz="1800" dirty="0"/>
              <a:t>Questions</a:t>
            </a:r>
          </a:p>
          <a:p>
            <a:pPr marL="0" indent="0">
              <a:buNone/>
            </a:pPr>
            <a:endParaRPr lang="en-US" sz="1800" dirty="0"/>
          </a:p>
          <a:p>
            <a:pPr>
              <a:lnSpc>
                <a:spcPct val="70000"/>
              </a:lnSpc>
            </a:pPr>
            <a:endParaRPr lang="en-US" sz="1800" dirty="0"/>
          </a:p>
        </p:txBody>
      </p:sp>
    </p:spTree>
    <p:extLst>
      <p:ext uri="{BB962C8B-B14F-4D97-AF65-F5344CB8AC3E}">
        <p14:creationId xmlns:p14="http://schemas.microsoft.com/office/powerpoint/2010/main" val="4154003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Additional EHS Requirements</a:t>
            </a:r>
          </a:p>
        </p:txBody>
      </p:sp>
      <p:sp>
        <p:nvSpPr>
          <p:cNvPr id="7" name="Content Placeholder 2">
            <a:extLst>
              <a:ext uri="{FF2B5EF4-FFF2-40B4-BE49-F238E27FC236}">
                <a16:creationId xmlns:a16="http://schemas.microsoft.com/office/drawing/2014/main" id="{746A0A7F-272F-4471-B722-E28460435A86}"/>
              </a:ext>
            </a:extLst>
          </p:cNvPr>
          <p:cNvSpPr>
            <a:spLocks noGrp="1"/>
          </p:cNvSpPr>
          <p:nvPr>
            <p:ph type="body" sz="quarter" idx="10"/>
          </p:nvPr>
        </p:nvSpPr>
        <p:spPr>
          <a:xfrm>
            <a:off x="914400" y="1905000"/>
            <a:ext cx="9601200" cy="4343400"/>
          </a:xfrm>
        </p:spPr>
        <p:txBody>
          <a:bodyPr>
            <a:normAutofit fontScale="92500" lnSpcReduction="10000"/>
          </a:bodyPr>
          <a:lstStyle/>
          <a:p>
            <a:r>
              <a:rPr lang="en-US" dirty="0"/>
              <a:t>Obtain and comply with environmental permits including air, water, wastewater and wetland</a:t>
            </a:r>
          </a:p>
          <a:p>
            <a:r>
              <a:rPr lang="en-US" dirty="0"/>
              <a:t>Required Hazardous Waste Documentation and Annual Reporting</a:t>
            </a:r>
          </a:p>
          <a:p>
            <a:r>
              <a:rPr lang="en-US" dirty="0"/>
              <a:t>Spill Prevention and Preparedness Program</a:t>
            </a:r>
          </a:p>
          <a:p>
            <a:r>
              <a:rPr lang="en-US" dirty="0"/>
              <a:t>Chemical Inventory Tracking and EPCRA Reporting</a:t>
            </a:r>
          </a:p>
          <a:p>
            <a:r>
              <a:rPr lang="en-US" dirty="0"/>
              <a:t>Develop and Implement Emergency Action Plans/Fire Protection Plans</a:t>
            </a:r>
          </a:p>
          <a:p>
            <a:r>
              <a:rPr lang="en-US" dirty="0"/>
              <a:t>Adhere to Local Law 77 </a:t>
            </a:r>
          </a:p>
          <a:p>
            <a:r>
              <a:rPr lang="en-US" dirty="0"/>
              <a:t>Clear communication with all stakeholders throughout the life of the project	</a:t>
            </a:r>
          </a:p>
          <a:p>
            <a:pPr marL="0" indent="0" algn="ctr">
              <a:buNone/>
            </a:pPr>
            <a:endParaRPr lang="en-US" dirty="0"/>
          </a:p>
          <a:p>
            <a:pPr marL="0" indent="0" algn="ctr">
              <a:buNone/>
            </a:pPr>
            <a:r>
              <a:rPr lang="en-US" dirty="0"/>
              <a:t>SMOKING IS </a:t>
            </a:r>
            <a:r>
              <a:rPr lang="en-US" dirty="0">
                <a:solidFill>
                  <a:srgbClr val="FF0000"/>
                </a:solidFill>
              </a:rPr>
              <a:t>NOT PERMITTED</a:t>
            </a:r>
            <a:r>
              <a:rPr lang="en-US" dirty="0"/>
              <a:t> ON ANY CONSTRUCTION SITES</a:t>
            </a:r>
          </a:p>
          <a:p>
            <a:endParaRPr lang="en-US" dirty="0"/>
          </a:p>
        </p:txBody>
      </p:sp>
    </p:spTree>
    <p:extLst>
      <p:ext uri="{BB962C8B-B14F-4D97-AF65-F5344CB8AC3E}">
        <p14:creationId xmlns:p14="http://schemas.microsoft.com/office/powerpoint/2010/main" val="3722887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Contractor Selection and Management Policy</a:t>
            </a:r>
          </a:p>
        </p:txBody>
      </p:sp>
      <p:sp>
        <p:nvSpPr>
          <p:cNvPr id="7" name="Content Placeholder 2">
            <a:extLst>
              <a:ext uri="{FF2B5EF4-FFF2-40B4-BE49-F238E27FC236}">
                <a16:creationId xmlns:a16="http://schemas.microsoft.com/office/drawing/2014/main" id="{F457C238-9AB2-4ADF-BF86-ABE1D0AFB0C6}"/>
              </a:ext>
            </a:extLst>
          </p:cNvPr>
          <p:cNvSpPr>
            <a:spLocks noGrp="1"/>
          </p:cNvSpPr>
          <p:nvPr>
            <p:ph type="body" sz="quarter" idx="10"/>
          </p:nvPr>
        </p:nvSpPr>
        <p:spPr>
          <a:xfrm>
            <a:off x="914400" y="1600200"/>
            <a:ext cx="9448800" cy="4724400"/>
          </a:xfrm>
        </p:spPr>
        <p:txBody>
          <a:bodyPr>
            <a:normAutofit fontScale="70000" lnSpcReduction="20000"/>
          </a:bodyPr>
          <a:lstStyle/>
          <a:p>
            <a:pPr marL="0" indent="0">
              <a:buNone/>
            </a:pPr>
            <a:r>
              <a:rPr lang="en-US" dirty="0"/>
              <a:t>Pre-Award</a:t>
            </a:r>
          </a:p>
          <a:p>
            <a:r>
              <a:rPr lang="en-US" dirty="0"/>
              <a:t>Pre-Award EHS Program and Performance Review Submittal</a:t>
            </a:r>
          </a:p>
          <a:p>
            <a:pPr lvl="1">
              <a:buFont typeface="Courier New" panose="02070309020205020404" pitchFamily="49" charset="0"/>
              <a:buChar char="o"/>
            </a:pPr>
            <a:r>
              <a:rPr lang="en-US" dirty="0"/>
              <a:t>Provided to low bidder, Contractor must complete in 5 days)</a:t>
            </a:r>
          </a:p>
          <a:p>
            <a:r>
              <a:rPr lang="en-US" dirty="0"/>
              <a:t>Low bidder must demonstrate knowledge of and commitment to EHS</a:t>
            </a:r>
          </a:p>
          <a:p>
            <a:r>
              <a:rPr lang="en-US" dirty="0"/>
              <a:t>Have a proactive Corporate EHS program</a:t>
            </a:r>
          </a:p>
          <a:p>
            <a:r>
              <a:rPr lang="en-US" dirty="0"/>
              <a:t>An EMR above 1.0 requires additional submissions (see attachment A in 01 35 27)</a:t>
            </a:r>
          </a:p>
          <a:p>
            <a:r>
              <a:rPr lang="en-US" dirty="0"/>
              <a:t>Review, OSHA violations, spills, NOVs, incidents, past DEP EHS evaluations</a:t>
            </a:r>
          </a:p>
          <a:p>
            <a:r>
              <a:rPr lang="en-US" dirty="0"/>
              <a:t>Legacy Information </a:t>
            </a:r>
          </a:p>
          <a:p>
            <a:pPr lvl="1">
              <a:buFont typeface="Courier New" panose="02070309020205020404" pitchFamily="49" charset="0"/>
              <a:buChar char="o"/>
            </a:pPr>
            <a:r>
              <a:rPr lang="en-US" dirty="0"/>
              <a:t>DEP will provide information on all EHS Legacy issues and hazardous materials at the site. Contractor must inform employees.</a:t>
            </a:r>
          </a:p>
          <a:p>
            <a:r>
              <a:rPr lang="en-US" dirty="0"/>
              <a:t>Contractor Access Control Procedure</a:t>
            </a:r>
          </a:p>
          <a:p>
            <a:pPr lvl="1">
              <a:buFont typeface="Courier New" panose="02070309020205020404" pitchFamily="49" charset="0"/>
              <a:buChar char="o"/>
            </a:pPr>
            <a:r>
              <a:rPr lang="en-US" dirty="0"/>
              <a:t>Must maintain a </a:t>
            </a:r>
            <a:r>
              <a:rPr lang="en-US" dirty="0">
                <a:solidFill>
                  <a:schemeClr val="accent3"/>
                </a:solidFill>
              </a:rPr>
              <a:t>Daily Contractor/Visitor Log</a:t>
            </a:r>
          </a:p>
          <a:p>
            <a:pPr lvl="1">
              <a:buFont typeface="Courier New" panose="02070309020205020404" pitchFamily="49" charset="0"/>
              <a:buChar char="o"/>
            </a:pPr>
            <a:r>
              <a:rPr lang="en-US" dirty="0"/>
              <a:t>Must obtain security clearance; maintain and carry an </a:t>
            </a:r>
            <a:r>
              <a:rPr lang="en-US" dirty="0">
                <a:solidFill>
                  <a:schemeClr val="accent3"/>
                </a:solidFill>
              </a:rPr>
              <a:t>approved photo ID </a:t>
            </a:r>
            <a:r>
              <a:rPr lang="en-US" dirty="0"/>
              <a:t>at all times while working</a:t>
            </a:r>
          </a:p>
          <a:p>
            <a:r>
              <a:rPr lang="en-US" dirty="0"/>
              <a:t>Contractor Incident and Violation Reporting</a:t>
            </a:r>
          </a:p>
          <a:p>
            <a:pPr lvl="1">
              <a:buFont typeface="Courier New" panose="02070309020205020404" pitchFamily="49" charset="0"/>
              <a:buChar char="o"/>
            </a:pPr>
            <a:r>
              <a:rPr lang="en-US" dirty="0"/>
              <a:t>Notify BEDC EHS immediately of any regulatory inspections, Notices of Citations and penalties, Notices of Violation (NOVs), Notices of Deficiencies (NODs) or any other outside agency violations</a:t>
            </a:r>
          </a:p>
          <a:p>
            <a:pPr lvl="2"/>
            <a:endParaRPr lang="en-US" dirty="0"/>
          </a:p>
        </p:txBody>
      </p:sp>
    </p:spTree>
    <p:extLst>
      <p:ext uri="{BB962C8B-B14F-4D97-AF65-F5344CB8AC3E}">
        <p14:creationId xmlns:p14="http://schemas.microsoft.com/office/powerpoint/2010/main" val="2269840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Contractor Selection and Management Policy</a:t>
            </a:r>
          </a:p>
        </p:txBody>
      </p:sp>
      <p:sp>
        <p:nvSpPr>
          <p:cNvPr id="7" name="Content Placeholder 2">
            <a:extLst>
              <a:ext uri="{FF2B5EF4-FFF2-40B4-BE49-F238E27FC236}">
                <a16:creationId xmlns:a16="http://schemas.microsoft.com/office/drawing/2014/main" id="{F457C238-9AB2-4ADF-BF86-ABE1D0AFB0C6}"/>
              </a:ext>
            </a:extLst>
          </p:cNvPr>
          <p:cNvSpPr>
            <a:spLocks noGrp="1"/>
          </p:cNvSpPr>
          <p:nvPr>
            <p:ph type="body" sz="quarter" idx="10"/>
          </p:nvPr>
        </p:nvSpPr>
        <p:spPr>
          <a:xfrm>
            <a:off x="914400" y="1752600"/>
            <a:ext cx="9296400" cy="4648200"/>
          </a:xfrm>
        </p:spPr>
        <p:txBody>
          <a:bodyPr>
            <a:normAutofit fontScale="85000" lnSpcReduction="20000"/>
          </a:bodyPr>
          <a:lstStyle/>
          <a:p>
            <a:pPr marL="0" indent="0">
              <a:buNone/>
            </a:pPr>
            <a:r>
              <a:rPr lang="en-US" dirty="0"/>
              <a:t>DEP Policy and Procedure for Pre-Award EHS Submittals (must submit within five (5) business days of request):</a:t>
            </a:r>
          </a:p>
          <a:p>
            <a:r>
              <a:rPr lang="en-US" dirty="0"/>
              <a:t>Attachment A of 01 35 27– Standard Environmental, Health &amp; Safety Specifications</a:t>
            </a:r>
          </a:p>
          <a:p>
            <a:pPr lvl="1">
              <a:buFont typeface="Courier New" panose="02070309020205020404" pitchFamily="49" charset="0"/>
              <a:buChar char="o"/>
            </a:pPr>
            <a:r>
              <a:rPr lang="en-US" dirty="0"/>
              <a:t>EMR for the past three (3) years – on insurance broker letterhead</a:t>
            </a:r>
          </a:p>
          <a:p>
            <a:pPr lvl="1">
              <a:buFont typeface="Courier New" panose="02070309020205020404" pitchFamily="49" charset="0"/>
              <a:buChar char="o"/>
            </a:pPr>
            <a:r>
              <a:rPr lang="en-US" dirty="0"/>
              <a:t>OSHA 300 Forms for past three (3) years</a:t>
            </a:r>
          </a:p>
          <a:p>
            <a:pPr lvl="1">
              <a:buFont typeface="Courier New" panose="02070309020205020404" pitchFamily="49" charset="0"/>
              <a:buChar char="o"/>
            </a:pPr>
            <a:r>
              <a:rPr lang="en-US" dirty="0"/>
              <a:t>List of all NOVs received by a regulatory agency in the last three (3) years</a:t>
            </a:r>
          </a:p>
          <a:p>
            <a:pPr lvl="1">
              <a:buFont typeface="Courier New" panose="02070309020205020404" pitchFamily="49" charset="0"/>
              <a:buChar char="o"/>
            </a:pPr>
            <a:r>
              <a:rPr lang="en-US" dirty="0"/>
              <a:t>List of all reportable releases of chemical or petroleum products in the last three (3) years</a:t>
            </a:r>
          </a:p>
          <a:p>
            <a:pPr lvl="1">
              <a:buFont typeface="Courier New" panose="02070309020205020404" pitchFamily="49" charset="0"/>
              <a:buChar char="o"/>
            </a:pPr>
            <a:r>
              <a:rPr lang="en-US" dirty="0"/>
              <a:t>Written description of the company's EHS and training programs </a:t>
            </a:r>
          </a:p>
          <a:p>
            <a:pPr lvl="1">
              <a:buFont typeface="Courier New" panose="02070309020205020404" pitchFamily="49" charset="0"/>
              <a:buChar char="o"/>
            </a:pPr>
            <a:r>
              <a:rPr lang="en-US" dirty="0"/>
              <a:t>Certification from the company that its EHS and training programs meet all OSHA, USEPA, NYS, local regulations, and will abide by all applicable NYC DEP policies and procedures</a:t>
            </a:r>
          </a:p>
          <a:p>
            <a:pPr marL="628650" lvl="2" indent="-171450">
              <a:spcBef>
                <a:spcPts val="0"/>
              </a:spcBef>
              <a:spcAft>
                <a:spcPts val="600"/>
              </a:spcAft>
            </a:pPr>
            <a:endParaRPr lang="en-US" sz="1200" dirty="0"/>
          </a:p>
          <a:p>
            <a:pPr>
              <a:spcBef>
                <a:spcPts val="0"/>
              </a:spcBef>
              <a:spcAft>
                <a:spcPts val="600"/>
              </a:spcAft>
            </a:pPr>
            <a:r>
              <a:rPr lang="en-US" dirty="0"/>
              <a:t>Attachment B of 01 35 27– Bidder’s EHS Performance and Program Review Questionnaire</a:t>
            </a:r>
          </a:p>
          <a:p>
            <a:pPr lvl="1">
              <a:spcBef>
                <a:spcPts val="0"/>
              </a:spcBef>
              <a:spcAft>
                <a:spcPts val="600"/>
              </a:spcAft>
              <a:buFont typeface="Courier New" panose="02070309020205020404" pitchFamily="49" charset="0"/>
              <a:buChar char="o"/>
            </a:pPr>
            <a:r>
              <a:rPr lang="en-US" dirty="0"/>
              <a:t>Must be completed and submitted for evaluation to determine the adequacy of a bidder’s EHS program</a:t>
            </a:r>
          </a:p>
        </p:txBody>
      </p:sp>
    </p:spTree>
    <p:extLst>
      <p:ext uri="{BB962C8B-B14F-4D97-AF65-F5344CB8AC3E}">
        <p14:creationId xmlns:p14="http://schemas.microsoft.com/office/powerpoint/2010/main" val="89269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Contractor Selection and Management Policy</a:t>
            </a:r>
          </a:p>
        </p:txBody>
      </p:sp>
      <p:sp>
        <p:nvSpPr>
          <p:cNvPr id="7" name="Content Placeholder 2">
            <a:extLst>
              <a:ext uri="{FF2B5EF4-FFF2-40B4-BE49-F238E27FC236}">
                <a16:creationId xmlns:a16="http://schemas.microsoft.com/office/drawing/2014/main" id="{F457C238-9AB2-4ADF-BF86-ABE1D0AFB0C6}"/>
              </a:ext>
            </a:extLst>
          </p:cNvPr>
          <p:cNvSpPr>
            <a:spLocks noGrp="1"/>
          </p:cNvSpPr>
          <p:nvPr>
            <p:ph type="body" sz="quarter" idx="10"/>
          </p:nvPr>
        </p:nvSpPr>
        <p:spPr>
          <a:xfrm>
            <a:off x="914400" y="1752600"/>
            <a:ext cx="9220200" cy="4191000"/>
          </a:xfrm>
        </p:spPr>
        <p:txBody>
          <a:bodyPr>
            <a:normAutofit/>
          </a:bodyPr>
          <a:lstStyle/>
          <a:p>
            <a:pPr marL="0" indent="0">
              <a:buNone/>
            </a:pPr>
            <a:r>
              <a:rPr lang="en-US" dirty="0"/>
              <a:t>Additional Requirements of the Contractor Selection and Management Policy:</a:t>
            </a:r>
          </a:p>
          <a:p>
            <a:r>
              <a:rPr lang="en-US" dirty="0"/>
              <a:t>Attachment C - Contractor Orientation Checklist (Contractor must complete this form)</a:t>
            </a:r>
          </a:p>
          <a:p>
            <a:r>
              <a:rPr lang="en-US" dirty="0"/>
              <a:t>Attachment D - Contractor Orientation Training Certification </a:t>
            </a:r>
          </a:p>
          <a:p>
            <a:pPr lvl="1">
              <a:buFont typeface="Courier New" panose="02070309020205020404" pitchFamily="49" charset="0"/>
              <a:buChar char="o"/>
            </a:pPr>
            <a:r>
              <a:rPr lang="en-US" dirty="0"/>
              <a:t>All Contractor employees must sign this form</a:t>
            </a:r>
          </a:p>
          <a:p>
            <a:pPr lvl="1">
              <a:buFont typeface="Courier New" panose="02070309020205020404" pitchFamily="49" charset="0"/>
              <a:buChar char="o"/>
            </a:pPr>
            <a:r>
              <a:rPr lang="en-US" dirty="0"/>
              <a:t>Contractor must complete form certifying they trained workers</a:t>
            </a:r>
          </a:p>
          <a:p>
            <a:r>
              <a:rPr lang="en-US" dirty="0"/>
              <a:t>Attachment E - Contractor EHS Evaluation Form</a:t>
            </a:r>
          </a:p>
          <a:p>
            <a:pPr lvl="1">
              <a:buFont typeface="Courier New" panose="02070309020205020404" pitchFamily="49" charset="0"/>
              <a:buChar char="o"/>
            </a:pPr>
            <a:r>
              <a:rPr lang="en-US" dirty="0"/>
              <a:t>Contractor and EHS Representative to be </a:t>
            </a:r>
            <a:r>
              <a:rPr lang="en-US" dirty="0">
                <a:solidFill>
                  <a:schemeClr val="accent3"/>
                </a:solidFill>
              </a:rPr>
              <a:t>evaluated every six (6) months</a:t>
            </a:r>
          </a:p>
        </p:txBody>
      </p:sp>
    </p:spTree>
    <p:extLst>
      <p:ext uri="{BB962C8B-B14F-4D97-AF65-F5344CB8AC3E}">
        <p14:creationId xmlns:p14="http://schemas.microsoft.com/office/powerpoint/2010/main" val="2330929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Contractor Selection and Management Policy</a:t>
            </a:r>
          </a:p>
        </p:txBody>
      </p:sp>
      <p:sp>
        <p:nvSpPr>
          <p:cNvPr id="7" name="Content Placeholder 2">
            <a:extLst>
              <a:ext uri="{FF2B5EF4-FFF2-40B4-BE49-F238E27FC236}">
                <a16:creationId xmlns:a16="http://schemas.microsoft.com/office/drawing/2014/main" id="{F457C238-9AB2-4ADF-BF86-ABE1D0AFB0C6}"/>
              </a:ext>
            </a:extLst>
          </p:cNvPr>
          <p:cNvSpPr>
            <a:spLocks noGrp="1"/>
          </p:cNvSpPr>
          <p:nvPr>
            <p:ph type="body" sz="quarter" idx="10"/>
          </p:nvPr>
        </p:nvSpPr>
        <p:spPr>
          <a:xfrm>
            <a:off x="762000" y="1767838"/>
            <a:ext cx="9601200" cy="4328161"/>
          </a:xfrm>
        </p:spPr>
        <p:txBody>
          <a:bodyPr>
            <a:normAutofit fontScale="92500" lnSpcReduction="10000"/>
          </a:bodyPr>
          <a:lstStyle/>
          <a:p>
            <a:pPr marL="0">
              <a:buNone/>
            </a:pPr>
            <a:r>
              <a:rPr lang="en-US" dirty="0"/>
              <a:t>To be </a:t>
            </a:r>
            <a:r>
              <a:rPr lang="en-US" u="sng" dirty="0"/>
              <a:t>responsive</a:t>
            </a:r>
            <a:r>
              <a:rPr lang="en-US" dirty="0"/>
              <a:t> to the requirements of the Specifications, bidder’s EHS and training program descriptions, as contained in the submittal, must indicate that:</a:t>
            </a:r>
          </a:p>
          <a:p>
            <a:r>
              <a:rPr lang="en-US" dirty="0"/>
              <a:t>The bidder understands its </a:t>
            </a:r>
            <a:r>
              <a:rPr lang="en-US" dirty="0">
                <a:solidFill>
                  <a:schemeClr val="accent3"/>
                </a:solidFill>
              </a:rPr>
              <a:t>regulatory requirements</a:t>
            </a:r>
            <a:r>
              <a:rPr lang="en-US" dirty="0"/>
              <a:t>,</a:t>
            </a:r>
          </a:p>
          <a:p>
            <a:r>
              <a:rPr lang="en-US" dirty="0"/>
              <a:t>Has adequate </a:t>
            </a:r>
            <a:r>
              <a:rPr lang="en-US" dirty="0">
                <a:solidFill>
                  <a:schemeClr val="accent3"/>
                </a:solidFill>
              </a:rPr>
              <a:t>EHS and training programs </a:t>
            </a:r>
            <a:r>
              <a:rPr lang="en-US" dirty="0"/>
              <a:t>in place,</a:t>
            </a:r>
          </a:p>
          <a:p>
            <a:r>
              <a:rPr lang="en-US" dirty="0"/>
              <a:t>Has an </a:t>
            </a:r>
            <a:r>
              <a:rPr lang="en-US" dirty="0">
                <a:solidFill>
                  <a:schemeClr val="accent3"/>
                </a:solidFill>
              </a:rPr>
              <a:t>EMR that is at 1.0 or below </a:t>
            </a:r>
            <a:r>
              <a:rPr lang="en-US" dirty="0"/>
              <a:t>or (if has no EMR) a comparable record, based on the information provided, </a:t>
            </a:r>
          </a:p>
          <a:p>
            <a:r>
              <a:rPr lang="en-US" dirty="0"/>
              <a:t>Has adequate, </a:t>
            </a:r>
            <a:r>
              <a:rPr lang="en-US" dirty="0">
                <a:solidFill>
                  <a:schemeClr val="accent3"/>
                </a:solidFill>
              </a:rPr>
              <a:t>qualified, EHS professionals </a:t>
            </a:r>
            <a:r>
              <a:rPr lang="en-US" dirty="0"/>
              <a:t>available for the project,  </a:t>
            </a:r>
          </a:p>
          <a:p>
            <a:r>
              <a:rPr lang="en-US" dirty="0"/>
              <a:t>Has demonstrated an </a:t>
            </a:r>
            <a:r>
              <a:rPr lang="en-US" dirty="0">
                <a:solidFill>
                  <a:schemeClr val="accent3"/>
                </a:solidFill>
              </a:rPr>
              <a:t>acceptable EHS record </a:t>
            </a:r>
            <a:r>
              <a:rPr lang="en-US" dirty="0"/>
              <a:t>on similar projects over the past 3 years, and;</a:t>
            </a:r>
          </a:p>
          <a:p>
            <a:r>
              <a:rPr lang="en-US" dirty="0">
                <a:solidFill>
                  <a:schemeClr val="accent3"/>
                </a:solidFill>
              </a:rPr>
              <a:t>Certified</a:t>
            </a:r>
            <a:r>
              <a:rPr lang="en-US" dirty="0"/>
              <a:t> its programs and training comply with all regulatory requirements.</a:t>
            </a:r>
          </a:p>
        </p:txBody>
      </p:sp>
    </p:spTree>
    <p:extLst>
      <p:ext uri="{BB962C8B-B14F-4D97-AF65-F5344CB8AC3E}">
        <p14:creationId xmlns:p14="http://schemas.microsoft.com/office/powerpoint/2010/main" val="19762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EHS Specifications</a:t>
            </a:r>
          </a:p>
        </p:txBody>
      </p:sp>
      <p:sp>
        <p:nvSpPr>
          <p:cNvPr id="6" name="Content Placeholder 2">
            <a:extLst>
              <a:ext uri="{FF2B5EF4-FFF2-40B4-BE49-F238E27FC236}">
                <a16:creationId xmlns:a16="http://schemas.microsoft.com/office/drawing/2014/main" id="{37D91428-FECE-4784-8687-E74D283C4211}"/>
              </a:ext>
            </a:extLst>
          </p:cNvPr>
          <p:cNvSpPr>
            <a:spLocks noGrp="1"/>
          </p:cNvSpPr>
          <p:nvPr>
            <p:ph type="body" sz="quarter" idx="10"/>
          </p:nvPr>
        </p:nvSpPr>
        <p:spPr>
          <a:xfrm>
            <a:off x="762000" y="1600200"/>
            <a:ext cx="10515600" cy="4724400"/>
          </a:xfrm>
        </p:spPr>
        <p:txBody>
          <a:bodyPr>
            <a:normAutofit/>
          </a:bodyPr>
          <a:lstStyle/>
          <a:p>
            <a:pPr marL="0" indent="0">
              <a:buNone/>
            </a:pPr>
            <a:r>
              <a:rPr lang="en-US" dirty="0"/>
              <a:t>Contractors MUST READ </a:t>
            </a:r>
            <a:r>
              <a:rPr lang="en-US" u="sng" dirty="0"/>
              <a:t>all</a:t>
            </a:r>
            <a:r>
              <a:rPr lang="en-US" dirty="0"/>
              <a:t> Specifications including the following which have specific EHS requirements:</a:t>
            </a:r>
          </a:p>
          <a:p>
            <a:r>
              <a:rPr lang="en-US" dirty="0"/>
              <a:t>01 35 27 Environmental Health and Safety Requirements</a:t>
            </a:r>
          </a:p>
          <a:p>
            <a:r>
              <a:rPr lang="en-US" dirty="0"/>
              <a:t>01 74 17 Cleaning and Site Maintenance</a:t>
            </a:r>
          </a:p>
          <a:p>
            <a:r>
              <a:rPr lang="en-US" dirty="0"/>
              <a:t>01 35 44 Working in Hazardous (Classified) Locations</a:t>
            </a:r>
          </a:p>
          <a:p>
            <a:r>
              <a:rPr lang="en-US" dirty="0"/>
              <a:t>01 35 45 Hazardous Materials Control</a:t>
            </a:r>
          </a:p>
          <a:p>
            <a:r>
              <a:rPr lang="en-US" dirty="0"/>
              <a:t>01 57 16 Temporary Pest Control</a:t>
            </a:r>
          </a:p>
          <a:p>
            <a:r>
              <a:rPr lang="en-US" dirty="0"/>
              <a:t>01 74 20 Construction Waste Management</a:t>
            </a:r>
          </a:p>
          <a:p>
            <a:r>
              <a:rPr lang="en-US" dirty="0"/>
              <a:t>01 41 00 Regulatory Requirements</a:t>
            </a:r>
          </a:p>
          <a:p>
            <a:pPr marL="914400" lvl="2" indent="0">
              <a:spcBef>
                <a:spcPts val="0"/>
              </a:spcBef>
              <a:buNone/>
            </a:pPr>
            <a:endParaRPr lang="en-US" dirty="0"/>
          </a:p>
          <a:p>
            <a:pPr marL="457200" lvl="2" indent="0">
              <a:buNone/>
            </a:pPr>
            <a:endParaRPr lang="en-US" i="1" dirty="0"/>
          </a:p>
          <a:p>
            <a:pPr lvl="2">
              <a:buFont typeface="Arial" pitchFamily="34" charset="0"/>
              <a:buChar char="•"/>
            </a:pPr>
            <a:endParaRPr lang="en-US" i="1" dirty="0"/>
          </a:p>
          <a:p>
            <a:pPr marL="457200" lvl="2" indent="0">
              <a:buNone/>
            </a:pPr>
            <a:endParaRPr lang="en-US" i="1" dirty="0"/>
          </a:p>
        </p:txBody>
      </p:sp>
    </p:spTree>
    <p:extLst>
      <p:ext uri="{BB962C8B-B14F-4D97-AF65-F5344CB8AC3E}">
        <p14:creationId xmlns:p14="http://schemas.microsoft.com/office/powerpoint/2010/main" val="1235133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EHS Specifications</a:t>
            </a:r>
          </a:p>
        </p:txBody>
      </p:sp>
      <p:sp>
        <p:nvSpPr>
          <p:cNvPr id="6" name="Content Placeholder 2">
            <a:extLst>
              <a:ext uri="{FF2B5EF4-FFF2-40B4-BE49-F238E27FC236}">
                <a16:creationId xmlns:a16="http://schemas.microsoft.com/office/drawing/2014/main" id="{37D91428-FECE-4784-8687-E74D283C4211}"/>
              </a:ext>
            </a:extLst>
          </p:cNvPr>
          <p:cNvSpPr>
            <a:spLocks noGrp="1"/>
          </p:cNvSpPr>
          <p:nvPr>
            <p:ph type="body" sz="quarter" idx="10"/>
          </p:nvPr>
        </p:nvSpPr>
        <p:spPr>
          <a:xfrm>
            <a:off x="914400" y="1676400"/>
            <a:ext cx="10363200" cy="4572000"/>
          </a:xfrm>
        </p:spPr>
        <p:txBody>
          <a:bodyPr>
            <a:normAutofit/>
          </a:bodyPr>
          <a:lstStyle/>
          <a:p>
            <a:pPr marL="0" indent="0">
              <a:buNone/>
            </a:pPr>
            <a:r>
              <a:rPr lang="en-US" dirty="0"/>
              <a:t>Contractors MUST READ </a:t>
            </a:r>
            <a:r>
              <a:rPr lang="en-US" u="sng" dirty="0"/>
              <a:t>all</a:t>
            </a:r>
            <a:r>
              <a:rPr lang="en-US" dirty="0"/>
              <a:t> Specifications including the following which have specific EHS requirements:</a:t>
            </a:r>
          </a:p>
          <a:p>
            <a:r>
              <a:rPr lang="en-US" dirty="0"/>
              <a:t>02 24 20 Soil Sampling and Analysis (requires QEP/ Field Sampling Summary Report before excavation)</a:t>
            </a:r>
          </a:p>
          <a:p>
            <a:r>
              <a:rPr lang="en-US" dirty="0"/>
              <a:t>02 41 10 Demolition and Removals</a:t>
            </a:r>
          </a:p>
          <a:p>
            <a:r>
              <a:rPr lang="en-US" dirty="0"/>
              <a:t>02 43 10 Relocation of Utilities</a:t>
            </a:r>
          </a:p>
          <a:p>
            <a:pPr>
              <a:lnSpc>
                <a:spcPts val="2160"/>
              </a:lnSpc>
            </a:pPr>
            <a:r>
              <a:rPr lang="en-US" dirty="0"/>
              <a:t>02 82 05 Asbestos Management</a:t>
            </a:r>
          </a:p>
          <a:p>
            <a:r>
              <a:rPr lang="en-US" dirty="0"/>
              <a:t>02 83 05 Lead Management</a:t>
            </a:r>
          </a:p>
          <a:p>
            <a:r>
              <a:rPr lang="en-US" dirty="0"/>
              <a:t>02 84 05 PCB Management</a:t>
            </a:r>
          </a:p>
          <a:p>
            <a:r>
              <a:rPr lang="en-US" dirty="0"/>
              <a:t>02 84 10 Mercury Management</a:t>
            </a:r>
            <a:endParaRPr lang="en-US" i="1" dirty="0"/>
          </a:p>
          <a:p>
            <a:pPr marL="457200" lvl="2" indent="0">
              <a:buNone/>
            </a:pPr>
            <a:endParaRPr lang="en-US" i="1" dirty="0"/>
          </a:p>
        </p:txBody>
      </p:sp>
    </p:spTree>
    <p:extLst>
      <p:ext uri="{BB962C8B-B14F-4D97-AF65-F5344CB8AC3E}">
        <p14:creationId xmlns:p14="http://schemas.microsoft.com/office/powerpoint/2010/main" val="3529363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EHS Specifications</a:t>
            </a:r>
          </a:p>
        </p:txBody>
      </p:sp>
      <p:sp>
        <p:nvSpPr>
          <p:cNvPr id="6" name="Content Placeholder 2">
            <a:extLst>
              <a:ext uri="{FF2B5EF4-FFF2-40B4-BE49-F238E27FC236}">
                <a16:creationId xmlns:a16="http://schemas.microsoft.com/office/drawing/2014/main" id="{37D91428-FECE-4784-8687-E74D283C4211}"/>
              </a:ext>
            </a:extLst>
          </p:cNvPr>
          <p:cNvSpPr>
            <a:spLocks noGrp="1"/>
          </p:cNvSpPr>
          <p:nvPr>
            <p:ph type="body" sz="quarter" idx="10"/>
          </p:nvPr>
        </p:nvSpPr>
        <p:spPr>
          <a:xfrm>
            <a:off x="914400" y="1981200"/>
            <a:ext cx="9067800" cy="4038600"/>
          </a:xfrm>
        </p:spPr>
        <p:txBody>
          <a:bodyPr>
            <a:normAutofit/>
          </a:bodyPr>
          <a:lstStyle/>
          <a:p>
            <a:pPr marL="0" indent="0">
              <a:buNone/>
            </a:pPr>
            <a:r>
              <a:rPr lang="en-US" dirty="0"/>
              <a:t>Contractors MUST READ </a:t>
            </a:r>
            <a:r>
              <a:rPr lang="en-US" u="sng" dirty="0"/>
              <a:t>all</a:t>
            </a:r>
            <a:r>
              <a:rPr lang="en-US" dirty="0"/>
              <a:t> Specifications including the following which have specific EHS requirements:</a:t>
            </a:r>
          </a:p>
          <a:p>
            <a:pPr lvl="1">
              <a:spcBef>
                <a:spcPts val="1000"/>
              </a:spcBef>
            </a:pPr>
            <a:r>
              <a:rPr lang="en-US" dirty="0"/>
              <a:t>31 23 16 Excavation</a:t>
            </a:r>
          </a:p>
          <a:p>
            <a:pPr lvl="1">
              <a:spcBef>
                <a:spcPts val="1000"/>
              </a:spcBef>
            </a:pPr>
            <a:r>
              <a:rPr lang="en-US" dirty="0"/>
              <a:t>31 23 19 Dewatering</a:t>
            </a:r>
          </a:p>
          <a:p>
            <a:pPr lvl="1">
              <a:spcBef>
                <a:spcPts val="1000"/>
              </a:spcBef>
            </a:pPr>
            <a:r>
              <a:rPr lang="en-US" dirty="0"/>
              <a:t>31 25 10 Dust, Soil Erosion and Sediment Control</a:t>
            </a:r>
          </a:p>
          <a:p>
            <a:pPr lvl="2">
              <a:buFont typeface="Arial" pitchFamily="34" charset="0"/>
              <a:buChar char="•"/>
            </a:pPr>
            <a:endParaRPr lang="en-US" i="1" dirty="0"/>
          </a:p>
          <a:p>
            <a:pPr marL="457200" lvl="2" indent="0">
              <a:buNone/>
            </a:pPr>
            <a:endParaRPr lang="en-US" i="1" dirty="0"/>
          </a:p>
        </p:txBody>
      </p:sp>
    </p:spTree>
    <p:extLst>
      <p:ext uri="{BB962C8B-B14F-4D97-AF65-F5344CB8AC3E}">
        <p14:creationId xmlns:p14="http://schemas.microsoft.com/office/powerpoint/2010/main" val="1124954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01 35 27 EHS Specification Requirements</a:t>
            </a:r>
          </a:p>
        </p:txBody>
      </p:sp>
      <p:sp>
        <p:nvSpPr>
          <p:cNvPr id="6" name="Content Placeholder 2">
            <a:extLst>
              <a:ext uri="{FF2B5EF4-FFF2-40B4-BE49-F238E27FC236}">
                <a16:creationId xmlns:a16="http://schemas.microsoft.com/office/drawing/2014/main" id="{37D91428-FECE-4784-8687-E74D283C4211}"/>
              </a:ext>
            </a:extLst>
          </p:cNvPr>
          <p:cNvSpPr>
            <a:spLocks noGrp="1"/>
          </p:cNvSpPr>
          <p:nvPr>
            <p:ph type="body" sz="quarter" idx="10"/>
          </p:nvPr>
        </p:nvSpPr>
        <p:spPr>
          <a:xfrm>
            <a:off x="940981" y="1600200"/>
            <a:ext cx="9192768" cy="4724400"/>
          </a:xfrm>
        </p:spPr>
        <p:txBody>
          <a:bodyPr>
            <a:normAutofit lnSpcReduction="10000"/>
          </a:bodyPr>
          <a:lstStyle/>
          <a:p>
            <a:pPr marL="228600" lvl="2">
              <a:spcBef>
                <a:spcPts val="1000"/>
              </a:spcBef>
            </a:pPr>
            <a:r>
              <a:rPr lang="en-US" dirty="0"/>
              <a:t>Must know and comply with all:</a:t>
            </a:r>
          </a:p>
          <a:p>
            <a:pPr lvl="1">
              <a:buFont typeface="Courier New" panose="02070309020205020404" pitchFamily="49" charset="0"/>
              <a:buChar char="o"/>
            </a:pPr>
            <a:r>
              <a:rPr lang="en-US" dirty="0"/>
              <a:t>BEDC EHS Standards Manual</a:t>
            </a:r>
          </a:p>
          <a:p>
            <a:pPr lvl="1">
              <a:buFont typeface="Courier New" panose="02070309020205020404" pitchFamily="49" charset="0"/>
              <a:buChar char="o"/>
            </a:pPr>
            <a:r>
              <a:rPr lang="en-US" dirty="0"/>
              <a:t>DEP EHS Policies &amp; Procedures </a:t>
            </a:r>
          </a:p>
          <a:p>
            <a:pPr lvl="1">
              <a:buFont typeface="Courier New" panose="02070309020205020404" pitchFamily="49" charset="0"/>
              <a:buChar char="o"/>
            </a:pPr>
            <a:r>
              <a:rPr lang="en-US" dirty="0"/>
              <a:t>Federal, State, and Local EHS laws, rules, and regulations</a:t>
            </a:r>
          </a:p>
          <a:p>
            <a:r>
              <a:rPr lang="en-US" dirty="0"/>
              <a:t>Attend 4-Hour EHS Standards Training for:</a:t>
            </a:r>
          </a:p>
          <a:p>
            <a:pPr lvl="1">
              <a:buFont typeface="Courier New" panose="02070309020205020404" pitchFamily="49" charset="0"/>
              <a:buChar char="o"/>
            </a:pPr>
            <a:r>
              <a:rPr lang="en-US" dirty="0"/>
              <a:t>Project Manager </a:t>
            </a:r>
          </a:p>
          <a:p>
            <a:pPr lvl="1">
              <a:buFont typeface="Courier New" panose="02070309020205020404" pitchFamily="49" charset="0"/>
              <a:buChar char="o"/>
            </a:pPr>
            <a:r>
              <a:rPr lang="en-US" dirty="0"/>
              <a:t>Site Supervisor </a:t>
            </a:r>
          </a:p>
          <a:p>
            <a:pPr lvl="1">
              <a:buFont typeface="Courier New" panose="02070309020205020404" pitchFamily="49" charset="0"/>
              <a:buChar char="o"/>
            </a:pPr>
            <a:r>
              <a:rPr lang="en-US" dirty="0"/>
              <a:t>Safety Professional (SP) </a:t>
            </a:r>
          </a:p>
          <a:p>
            <a:pPr lvl="1">
              <a:buFont typeface="Courier New" panose="02070309020205020404" pitchFamily="49" charset="0"/>
              <a:buChar char="o"/>
            </a:pPr>
            <a:r>
              <a:rPr lang="en-US" dirty="0"/>
              <a:t>Environmental Professional (EP) </a:t>
            </a:r>
          </a:p>
          <a:p>
            <a:pPr lvl="1">
              <a:buFont typeface="Courier New" panose="02070309020205020404" pitchFamily="49" charset="0"/>
              <a:buChar char="o"/>
            </a:pPr>
            <a:r>
              <a:rPr lang="en-US" dirty="0"/>
              <a:t>Electrical Safety Professional (ESP) </a:t>
            </a:r>
          </a:p>
          <a:p>
            <a:pPr lvl="1">
              <a:buFont typeface="Courier New" panose="02070309020205020404" pitchFamily="49" charset="0"/>
              <a:buChar char="o"/>
            </a:pPr>
            <a:r>
              <a:rPr lang="en-US" dirty="0"/>
              <a:t>EHS Representative (EHSR) </a:t>
            </a:r>
          </a:p>
          <a:p>
            <a:pPr lvl="1">
              <a:buFont typeface="Courier New" panose="02070309020205020404" pitchFamily="49" charset="0"/>
              <a:buChar char="o"/>
            </a:pPr>
            <a:r>
              <a:rPr lang="en-US" dirty="0"/>
              <a:t>Electrical Safety Worker (ESW)</a:t>
            </a:r>
          </a:p>
          <a:p>
            <a:pPr marL="457200" lvl="2" indent="0">
              <a:buNone/>
            </a:pPr>
            <a:endParaRPr lang="en-US" i="1" dirty="0"/>
          </a:p>
          <a:p>
            <a:pPr lvl="2">
              <a:buFont typeface="Arial" pitchFamily="34" charset="0"/>
              <a:buChar char="•"/>
            </a:pPr>
            <a:endParaRPr lang="en-US" i="1" dirty="0"/>
          </a:p>
          <a:p>
            <a:pPr marL="457200" lvl="2" indent="0">
              <a:buNone/>
            </a:pPr>
            <a:endParaRPr lang="en-US" i="1" dirty="0"/>
          </a:p>
        </p:txBody>
      </p:sp>
    </p:spTree>
    <p:extLst>
      <p:ext uri="{BB962C8B-B14F-4D97-AF65-F5344CB8AC3E}">
        <p14:creationId xmlns:p14="http://schemas.microsoft.com/office/powerpoint/2010/main" val="2129289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01 35 27 EHS Specification Requirements</a:t>
            </a:r>
          </a:p>
        </p:txBody>
      </p:sp>
      <p:sp>
        <p:nvSpPr>
          <p:cNvPr id="6" name="Content Placeholder 2">
            <a:extLst>
              <a:ext uri="{FF2B5EF4-FFF2-40B4-BE49-F238E27FC236}">
                <a16:creationId xmlns:a16="http://schemas.microsoft.com/office/drawing/2014/main" id="{37D91428-FECE-4784-8687-E74D283C4211}"/>
              </a:ext>
            </a:extLst>
          </p:cNvPr>
          <p:cNvSpPr>
            <a:spLocks noGrp="1"/>
          </p:cNvSpPr>
          <p:nvPr>
            <p:ph type="body" sz="quarter" idx="10"/>
          </p:nvPr>
        </p:nvSpPr>
        <p:spPr>
          <a:xfrm>
            <a:off x="940981" y="1600200"/>
            <a:ext cx="9650819" cy="4800600"/>
          </a:xfrm>
        </p:spPr>
        <p:txBody>
          <a:bodyPr>
            <a:normAutofit fontScale="77500" lnSpcReduction="20000"/>
          </a:bodyPr>
          <a:lstStyle/>
          <a:p>
            <a:pPr marL="228600" lvl="2">
              <a:spcBef>
                <a:spcPts val="0"/>
              </a:spcBef>
            </a:pPr>
            <a:endParaRPr lang="en-US" sz="2500" dirty="0"/>
          </a:p>
          <a:p>
            <a:pPr marL="0" indent="0">
              <a:spcBef>
                <a:spcPts val="0"/>
              </a:spcBef>
              <a:buNone/>
            </a:pPr>
            <a:r>
              <a:rPr lang="en-US" sz="2500" dirty="0"/>
              <a:t>Submit EHS Professionals </a:t>
            </a:r>
          </a:p>
          <a:p>
            <a:r>
              <a:rPr lang="en-US" sz="2500" dirty="0"/>
              <a:t>Safety Professional, Environmental Professional and Electrical Safety Professional</a:t>
            </a:r>
          </a:p>
          <a:p>
            <a:r>
              <a:rPr lang="en-US" sz="2500" dirty="0"/>
              <a:t>May be the same person if they meet the qualifications</a:t>
            </a:r>
          </a:p>
          <a:p>
            <a:pPr marL="800100" lvl="2" indent="-342900">
              <a:spcBef>
                <a:spcPts val="0"/>
              </a:spcBef>
            </a:pPr>
            <a:endParaRPr lang="en-US" sz="2500" dirty="0"/>
          </a:p>
          <a:p>
            <a:pPr marL="0" indent="0">
              <a:spcBef>
                <a:spcPts val="0"/>
              </a:spcBef>
              <a:buNone/>
            </a:pPr>
            <a:r>
              <a:rPr lang="en-US" sz="2500" dirty="0"/>
              <a:t>Submit EHS Representative and alternate(s)</a:t>
            </a:r>
          </a:p>
          <a:p>
            <a:r>
              <a:rPr lang="en-US" sz="2500" dirty="0"/>
              <a:t>Shall have no other duties except those related to EHS</a:t>
            </a:r>
          </a:p>
          <a:p>
            <a:pPr marL="0" indent="0">
              <a:buNone/>
            </a:pPr>
            <a:r>
              <a:rPr lang="en-US" sz="2500" dirty="0"/>
              <a:t>Submit all employee/subcontractor training records</a:t>
            </a:r>
          </a:p>
          <a:p>
            <a:r>
              <a:rPr lang="en-US" sz="2500" dirty="0"/>
              <a:t>All workers must have current OSHA-10 Hour or OSHA 30-hour training (within 5 years)</a:t>
            </a:r>
          </a:p>
          <a:p>
            <a:r>
              <a:rPr lang="en-US" sz="2500" dirty="0"/>
              <a:t>Project specific training – will depend on hazards on-site</a:t>
            </a:r>
          </a:p>
          <a:p>
            <a:pPr marL="800100" lvl="2" indent="-342900">
              <a:spcBef>
                <a:spcPts val="0"/>
              </a:spcBef>
            </a:pPr>
            <a:endParaRPr lang="en-US" sz="2500" dirty="0"/>
          </a:p>
          <a:p>
            <a:pPr marL="0" indent="0">
              <a:spcBef>
                <a:spcPts val="0"/>
              </a:spcBef>
              <a:buNone/>
            </a:pPr>
            <a:r>
              <a:rPr lang="en-US" sz="2500" dirty="0"/>
              <a:t>Submit EHS Plans</a:t>
            </a:r>
          </a:p>
          <a:p>
            <a:r>
              <a:rPr lang="en-US" sz="2500" dirty="0"/>
              <a:t>Environmental Health &amp; Safety Plans (EHASP), Emergency Action Plan (EAP) and Spill Prevention Program (SPP), COVID-19 Plan</a:t>
            </a:r>
          </a:p>
          <a:p>
            <a:r>
              <a:rPr lang="en-US" sz="2500" dirty="0"/>
              <a:t>Within 30 business days of Notice to Proceed (NTP)</a:t>
            </a:r>
          </a:p>
          <a:p>
            <a:pPr lvl="2">
              <a:spcBef>
                <a:spcPts val="0"/>
              </a:spcBef>
            </a:pPr>
            <a:endParaRPr lang="en-US" sz="2500" dirty="0"/>
          </a:p>
          <a:p>
            <a:pPr marL="0" indent="0">
              <a:buNone/>
            </a:pPr>
            <a:endParaRPr lang="en-US" sz="2500" dirty="0"/>
          </a:p>
        </p:txBody>
      </p:sp>
    </p:spTree>
    <p:extLst>
      <p:ext uri="{BB962C8B-B14F-4D97-AF65-F5344CB8AC3E}">
        <p14:creationId xmlns:p14="http://schemas.microsoft.com/office/powerpoint/2010/main" val="3347784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82938-C84F-B70B-7635-C64BB6937446}"/>
              </a:ext>
            </a:extLst>
          </p:cNvPr>
          <p:cNvSpPr>
            <a:spLocks noGrp="1"/>
          </p:cNvSpPr>
          <p:nvPr>
            <p:ph type="ctrTitle"/>
          </p:nvPr>
        </p:nvSpPr>
        <p:spPr/>
        <p:txBody>
          <a:bodyPr/>
          <a:lstStyle/>
          <a:p>
            <a:r>
              <a:rPr lang="en-US" dirty="0"/>
              <a:t>Introductions</a:t>
            </a:r>
            <a:br>
              <a:rPr lang="en-US" dirty="0"/>
            </a:br>
            <a:endParaRPr lang="en-US" dirty="0"/>
          </a:p>
        </p:txBody>
      </p:sp>
      <p:sp>
        <p:nvSpPr>
          <p:cNvPr id="3" name="Text Placeholder 2">
            <a:extLst>
              <a:ext uri="{FF2B5EF4-FFF2-40B4-BE49-F238E27FC236}">
                <a16:creationId xmlns:a16="http://schemas.microsoft.com/office/drawing/2014/main" id="{D0E54510-70DD-E9A2-9E5A-AD1313D149BF}"/>
              </a:ext>
            </a:extLst>
          </p:cNvPr>
          <p:cNvSpPr>
            <a:spLocks noGrp="1"/>
          </p:cNvSpPr>
          <p:nvPr>
            <p:ph type="body" sz="quarter" idx="10"/>
          </p:nvPr>
        </p:nvSpPr>
        <p:spPr>
          <a:xfrm>
            <a:off x="838200" y="1066800"/>
            <a:ext cx="10363200" cy="5257800"/>
          </a:xfrm>
        </p:spPr>
        <p:txBody>
          <a:bodyPr>
            <a:normAutofit fontScale="85000" lnSpcReduction="20000"/>
          </a:bodyPr>
          <a:lstStyle/>
          <a:p>
            <a:pPr>
              <a:lnSpc>
                <a:spcPct val="110000"/>
              </a:lnSpc>
              <a:spcBef>
                <a:spcPts val="500"/>
              </a:spcBef>
            </a:pPr>
            <a:r>
              <a:rPr lang="en-US" dirty="0"/>
              <a:t>Agency Contacts</a:t>
            </a:r>
          </a:p>
          <a:p>
            <a:pPr lvl="1">
              <a:lnSpc>
                <a:spcPct val="110000"/>
              </a:lnSpc>
            </a:pPr>
            <a:r>
              <a:rPr lang="en-US" sz="2000" dirty="0"/>
              <a:t>Ping Zhi Chan: </a:t>
            </a:r>
            <a:r>
              <a:rPr lang="en-US" sz="2000" dirty="0">
                <a:hlinkClick r:id="rId2"/>
              </a:rPr>
              <a:t>pzchan@dep.nyc.gov</a:t>
            </a:r>
            <a:r>
              <a:rPr lang="en-US" sz="2000" dirty="0"/>
              <a:t> </a:t>
            </a:r>
          </a:p>
          <a:p>
            <a:pPr lvl="1">
              <a:lnSpc>
                <a:spcPct val="110000"/>
              </a:lnSpc>
            </a:pPr>
            <a:r>
              <a:rPr lang="en-US" sz="2000" dirty="0"/>
              <a:t>Anna Zieba: </a:t>
            </a:r>
            <a:r>
              <a:rPr lang="en-US" sz="2000" dirty="0">
                <a:hlinkClick r:id="rId3"/>
              </a:rPr>
              <a:t>azieba@dep.nyc.gov</a:t>
            </a:r>
            <a:r>
              <a:rPr lang="en-US" sz="2000" dirty="0"/>
              <a:t> </a:t>
            </a:r>
          </a:p>
          <a:p>
            <a:pPr>
              <a:lnSpc>
                <a:spcPct val="110000"/>
              </a:lnSpc>
              <a:spcBef>
                <a:spcPts val="500"/>
              </a:spcBef>
            </a:pPr>
            <a:r>
              <a:rPr lang="en-US" dirty="0"/>
              <a:t>BEDC PM</a:t>
            </a:r>
          </a:p>
          <a:p>
            <a:pPr lvl="1">
              <a:lnSpc>
                <a:spcPct val="110000"/>
              </a:lnSpc>
            </a:pPr>
            <a:r>
              <a:rPr lang="en-US" sz="2000" dirty="0"/>
              <a:t>Portfolio Manager: Lauren D’Attile, PE</a:t>
            </a:r>
          </a:p>
          <a:p>
            <a:pPr lvl="1">
              <a:lnSpc>
                <a:spcPct val="110000"/>
              </a:lnSpc>
            </a:pPr>
            <a:r>
              <a:rPr lang="en-US" sz="2000" dirty="0"/>
              <a:t>Deputy Portfolio Manager: Kevin Ellenwood</a:t>
            </a:r>
          </a:p>
          <a:p>
            <a:pPr lvl="1">
              <a:lnSpc>
                <a:spcPct val="110000"/>
              </a:lnSpc>
            </a:pPr>
            <a:r>
              <a:rPr lang="en-US" sz="2000" dirty="0"/>
              <a:t>Accountable Manager (Design): Justin Rivellino</a:t>
            </a:r>
          </a:p>
          <a:p>
            <a:pPr lvl="1">
              <a:lnSpc>
                <a:spcPct val="110000"/>
              </a:lnSpc>
            </a:pPr>
            <a:r>
              <a:rPr lang="en-US" sz="2000" dirty="0"/>
              <a:t>Accountable Manager (Construction): Vladimir Gomez</a:t>
            </a:r>
            <a:endParaRPr lang="en-US" sz="2000" dirty="0">
              <a:solidFill>
                <a:srgbClr val="FF0000"/>
              </a:solidFill>
              <a:highlight>
                <a:srgbClr val="FFFF00"/>
              </a:highlight>
            </a:endParaRPr>
          </a:p>
          <a:p>
            <a:pPr>
              <a:lnSpc>
                <a:spcPct val="110000"/>
              </a:lnSpc>
            </a:pPr>
            <a:r>
              <a:rPr lang="en-US" dirty="0"/>
              <a:t>BEDC EHS </a:t>
            </a:r>
          </a:p>
          <a:p>
            <a:pPr lvl="1">
              <a:lnSpc>
                <a:spcPct val="110000"/>
              </a:lnSpc>
            </a:pPr>
            <a:r>
              <a:rPr lang="en-US" sz="2000" dirty="0"/>
              <a:t>BEDC EHS Regional Manager: Anne Ruzek – Edgar Lopez filling in</a:t>
            </a:r>
          </a:p>
          <a:p>
            <a:pPr>
              <a:lnSpc>
                <a:spcPct val="110000"/>
              </a:lnSpc>
              <a:spcBef>
                <a:spcPts val="500"/>
              </a:spcBef>
            </a:pPr>
            <a:r>
              <a:rPr lang="en-US" dirty="0"/>
              <a:t>Engineer of Record</a:t>
            </a:r>
          </a:p>
          <a:p>
            <a:pPr lvl="1">
              <a:lnSpc>
                <a:spcPct val="110000"/>
              </a:lnSpc>
            </a:pPr>
            <a:r>
              <a:rPr lang="en-US" sz="2000" dirty="0"/>
              <a:t>Arup: Wylie Tsang &amp; Haoran Zhang</a:t>
            </a:r>
          </a:p>
          <a:p>
            <a:pPr lvl="1">
              <a:lnSpc>
                <a:spcPct val="110000"/>
              </a:lnSpc>
            </a:pPr>
            <a:r>
              <a:rPr lang="en-US" sz="2100" dirty="0"/>
              <a:t>BEDC In-House Design: Sebastian Lopez (Civil), Jignesh Patel (Electrical), Clement Chan(Structural), and Howard Friedman(Architectural) </a:t>
            </a:r>
          </a:p>
          <a:p>
            <a:pPr>
              <a:lnSpc>
                <a:spcPct val="110000"/>
              </a:lnSpc>
              <a:spcBef>
                <a:spcPts val="500"/>
              </a:spcBef>
            </a:pPr>
            <a:r>
              <a:rPr lang="en-US" dirty="0"/>
              <a:t>Construction Manager</a:t>
            </a:r>
          </a:p>
          <a:p>
            <a:pPr lvl="1">
              <a:lnSpc>
                <a:spcPct val="110000"/>
              </a:lnSpc>
            </a:pPr>
            <a:r>
              <a:rPr lang="en-US" sz="2000" dirty="0"/>
              <a:t>AECOM JV with Parsons: Leif </a:t>
            </a:r>
            <a:r>
              <a:rPr lang="en-US" sz="2000" dirty="0" err="1"/>
              <a:t>Stepakoff</a:t>
            </a:r>
            <a:r>
              <a:rPr lang="en-US" sz="2000" dirty="0"/>
              <a:t> &amp; Don Lund</a:t>
            </a:r>
          </a:p>
          <a:p>
            <a:pPr lvl="1"/>
            <a:endParaRPr lang="en-US" dirty="0"/>
          </a:p>
        </p:txBody>
      </p:sp>
    </p:spTree>
    <p:extLst>
      <p:ext uri="{BB962C8B-B14F-4D97-AF65-F5344CB8AC3E}">
        <p14:creationId xmlns:p14="http://schemas.microsoft.com/office/powerpoint/2010/main" val="3237399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01 35 27 EHS Specification Requirements</a:t>
            </a:r>
          </a:p>
        </p:txBody>
      </p:sp>
      <p:sp>
        <p:nvSpPr>
          <p:cNvPr id="6" name="Content Placeholder 2">
            <a:extLst>
              <a:ext uri="{FF2B5EF4-FFF2-40B4-BE49-F238E27FC236}">
                <a16:creationId xmlns:a16="http://schemas.microsoft.com/office/drawing/2014/main" id="{37D91428-FECE-4784-8687-E74D283C4211}"/>
              </a:ext>
            </a:extLst>
          </p:cNvPr>
          <p:cNvSpPr>
            <a:spLocks noGrp="1"/>
          </p:cNvSpPr>
          <p:nvPr>
            <p:ph type="body" sz="quarter" idx="10"/>
          </p:nvPr>
        </p:nvSpPr>
        <p:spPr>
          <a:xfrm>
            <a:off x="940980" y="1600200"/>
            <a:ext cx="9346019" cy="4953000"/>
          </a:xfrm>
        </p:spPr>
        <p:txBody>
          <a:bodyPr>
            <a:normAutofit/>
          </a:bodyPr>
          <a:lstStyle/>
          <a:p>
            <a:pPr marL="0" lvl="2" indent="0">
              <a:spcBef>
                <a:spcPts val="0"/>
              </a:spcBef>
              <a:buNone/>
            </a:pPr>
            <a:r>
              <a:rPr lang="en-US" sz="2200" dirty="0"/>
              <a:t>Submit Risk Control Reports</a:t>
            </a:r>
          </a:p>
          <a:p>
            <a:pPr marL="228600" lvl="2">
              <a:spcBef>
                <a:spcPts val="1000"/>
              </a:spcBef>
            </a:pPr>
            <a:r>
              <a:rPr lang="en-US" sz="2200" dirty="0"/>
              <a:t>Within one day of receipt from insurance carrier</a:t>
            </a:r>
          </a:p>
          <a:p>
            <a:pPr marL="0" indent="0">
              <a:buNone/>
            </a:pPr>
            <a:r>
              <a:rPr lang="en-US" sz="2200" dirty="0"/>
              <a:t>Submit monthly Contractor EHS Report</a:t>
            </a:r>
          </a:p>
          <a:p>
            <a:pPr marL="228600" lvl="2">
              <a:spcBef>
                <a:spcPts val="1000"/>
              </a:spcBef>
            </a:pPr>
            <a:r>
              <a:rPr lang="en-US" sz="2200" dirty="0"/>
              <a:t>On or before the 10th day of each month</a:t>
            </a:r>
          </a:p>
          <a:p>
            <a:pPr marL="0" indent="0">
              <a:buNone/>
            </a:pPr>
            <a:r>
              <a:rPr lang="en-US" sz="2200" dirty="0"/>
              <a:t>Adhere to the BEDC </a:t>
            </a:r>
            <a:r>
              <a:rPr lang="en-US" sz="2200" dirty="0">
                <a:solidFill>
                  <a:schemeClr val="accent3"/>
                </a:solidFill>
              </a:rPr>
              <a:t>Incident and Near Miss Reporting and Investigation </a:t>
            </a:r>
            <a:r>
              <a:rPr lang="en-US" sz="2200" dirty="0"/>
              <a:t>Standard</a:t>
            </a:r>
          </a:p>
          <a:p>
            <a:pPr marL="0" indent="0">
              <a:buNone/>
            </a:pPr>
            <a:r>
              <a:rPr lang="en-US" sz="2200" dirty="0"/>
              <a:t>Report Regulatory violations including Notices of Violations (NOV)</a:t>
            </a:r>
          </a:p>
          <a:p>
            <a:pPr marL="228600" lvl="2">
              <a:spcBef>
                <a:spcPts val="1000"/>
              </a:spcBef>
            </a:pPr>
            <a:r>
              <a:rPr lang="en-US" sz="2200" dirty="0"/>
              <a:t>Notify BEDC EHS immediately of any regulatory inspections, Notices of Citations and penalties, Notices of Violation (NOVs), Notices of Deficiencies (NODs) or any other outside agency violations.  </a:t>
            </a:r>
          </a:p>
          <a:p>
            <a:pPr marL="228600" lvl="2">
              <a:spcBef>
                <a:spcPts val="1000"/>
              </a:spcBef>
            </a:pPr>
            <a:r>
              <a:rPr lang="en-US" sz="2200" dirty="0"/>
              <a:t>Furnish a copy of all related correspondence within one day of receipt.</a:t>
            </a:r>
            <a:endParaRPr lang="en-US" sz="2500" dirty="0"/>
          </a:p>
        </p:txBody>
      </p:sp>
    </p:spTree>
    <p:extLst>
      <p:ext uri="{BB962C8B-B14F-4D97-AF65-F5344CB8AC3E}">
        <p14:creationId xmlns:p14="http://schemas.microsoft.com/office/powerpoint/2010/main" val="1879953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9B64-CAA1-D34F-B745-E365769E1D9B}"/>
              </a:ext>
            </a:extLst>
          </p:cNvPr>
          <p:cNvSpPr>
            <a:spLocks noGrp="1"/>
          </p:cNvSpPr>
          <p:nvPr>
            <p:ph type="ctrTitle"/>
          </p:nvPr>
        </p:nvSpPr>
        <p:spPr/>
        <p:txBody>
          <a:bodyPr/>
          <a:lstStyle/>
          <a:p>
            <a:r>
              <a:rPr lang="en-US" dirty="0"/>
              <a:t>BEDC Enterprise PMIS</a:t>
            </a:r>
            <a:br>
              <a:rPr lang="en-US" dirty="0"/>
            </a:br>
            <a:endParaRPr lang="en-US" dirty="0"/>
          </a:p>
        </p:txBody>
      </p:sp>
      <p:sp>
        <p:nvSpPr>
          <p:cNvPr id="6" name="Content Placeholder 2">
            <a:extLst>
              <a:ext uri="{FF2B5EF4-FFF2-40B4-BE49-F238E27FC236}">
                <a16:creationId xmlns:a16="http://schemas.microsoft.com/office/drawing/2014/main" id="{37D91428-FECE-4784-8687-E74D283C4211}"/>
              </a:ext>
            </a:extLst>
          </p:cNvPr>
          <p:cNvSpPr>
            <a:spLocks noGrp="1"/>
          </p:cNvSpPr>
          <p:nvPr>
            <p:ph type="body" sz="quarter" idx="10"/>
          </p:nvPr>
        </p:nvSpPr>
        <p:spPr>
          <a:xfrm>
            <a:off x="914400" y="1257300"/>
            <a:ext cx="9346019" cy="5638799"/>
          </a:xfrm>
        </p:spPr>
        <p:txBody>
          <a:bodyPr>
            <a:normAutofit/>
          </a:bodyPr>
          <a:lstStyle/>
          <a:p>
            <a:pPr marL="342900" lvl="2" indent="-342900">
              <a:lnSpc>
                <a:spcPct val="110000"/>
              </a:lnSpc>
            </a:pPr>
            <a:r>
              <a:rPr lang="en-US" sz="1600" dirty="0"/>
              <a:t>Web-Based Project Management Information System </a:t>
            </a:r>
            <a:r>
              <a:rPr lang="en-US" sz="1600" b="1" dirty="0"/>
              <a:t>(Specification 01 31 25)</a:t>
            </a:r>
          </a:p>
          <a:p>
            <a:pPr marL="0" lvl="2" indent="0">
              <a:lnSpc>
                <a:spcPct val="110000"/>
              </a:lnSpc>
              <a:buNone/>
            </a:pPr>
            <a:endParaRPr lang="en-US" sz="1600" b="1" dirty="0"/>
          </a:p>
          <a:p>
            <a:pPr marL="342900" lvl="2" indent="-342900">
              <a:lnSpc>
                <a:spcPct val="110000"/>
              </a:lnSpc>
            </a:pPr>
            <a:r>
              <a:rPr lang="en-US" sz="1600" dirty="0"/>
              <a:t>The Contractor shall utilize the DEP’s web-based PMIS for electronic submittal of all data and documents throughout the duration of the Contract.</a:t>
            </a:r>
          </a:p>
          <a:p>
            <a:pPr marL="0" lvl="2" indent="0">
              <a:lnSpc>
                <a:spcPct val="110000"/>
              </a:lnSpc>
              <a:buNone/>
            </a:pPr>
            <a:endParaRPr lang="en-US" sz="1600" dirty="0"/>
          </a:p>
          <a:p>
            <a:pPr marL="342900" lvl="2" indent="-342900">
              <a:lnSpc>
                <a:spcPct val="110000"/>
              </a:lnSpc>
            </a:pPr>
            <a:r>
              <a:rPr lang="en-US" sz="1600" dirty="0"/>
              <a:t>The System will operate primarily on an e-Builder, Inc. (</a:t>
            </a:r>
            <a:r>
              <a:rPr lang="en-US" sz="1600" dirty="0">
                <a:hlinkClick r:id="rId3"/>
              </a:rPr>
              <a:t>www.e-builder.net</a:t>
            </a:r>
            <a:r>
              <a:rPr lang="en-US" sz="1600" dirty="0"/>
              <a:t>) platform that will be administered by DEP and the CM. The joint use of this System will facilitate electronic exchange of information, automation of key processes, and overall management of the Contract.</a:t>
            </a:r>
          </a:p>
          <a:p>
            <a:pPr marL="0" lvl="2" indent="0">
              <a:lnSpc>
                <a:spcPct val="110000"/>
              </a:lnSpc>
              <a:buNone/>
            </a:pPr>
            <a:endParaRPr lang="en-US" sz="1600" dirty="0"/>
          </a:p>
          <a:p>
            <a:pPr marL="342900" lvl="2" indent="-342900">
              <a:lnSpc>
                <a:spcPct val="110000"/>
              </a:lnSpc>
            </a:pPr>
            <a:r>
              <a:rPr lang="en-US" sz="1600" dirty="0"/>
              <a:t>Example processes:</a:t>
            </a:r>
          </a:p>
          <a:p>
            <a:pPr marL="742950" lvl="1" indent="-285750">
              <a:buFont typeface="Arial" pitchFamily="34" charset="0"/>
              <a:buChar char="•"/>
            </a:pPr>
            <a:r>
              <a:rPr lang="en-US" sz="1600" dirty="0">
                <a:latin typeface="Arial"/>
                <a:cs typeface="Arial"/>
              </a:rPr>
              <a:t>Subcontractor Approvals</a:t>
            </a:r>
          </a:p>
          <a:p>
            <a:pPr marL="742950" lvl="1" indent="-285750">
              <a:buFont typeface="Arial" pitchFamily="34" charset="0"/>
              <a:buChar char="•"/>
            </a:pPr>
            <a:r>
              <a:rPr lang="en-US" sz="1600" dirty="0">
                <a:latin typeface="Arial"/>
                <a:cs typeface="Arial"/>
              </a:rPr>
              <a:t>Submittals</a:t>
            </a:r>
          </a:p>
          <a:p>
            <a:pPr marL="742950" lvl="1" indent="-285750">
              <a:buFont typeface="Arial" pitchFamily="34" charset="0"/>
              <a:buChar char="•"/>
            </a:pPr>
            <a:r>
              <a:rPr lang="en-US" sz="1600" dirty="0">
                <a:latin typeface="Arial"/>
                <a:cs typeface="Arial"/>
              </a:rPr>
              <a:t>RFI’s</a:t>
            </a:r>
          </a:p>
          <a:p>
            <a:pPr marL="742950" lvl="1" indent="-285750">
              <a:buFont typeface="Arial" pitchFamily="34" charset="0"/>
              <a:buChar char="•"/>
            </a:pPr>
            <a:r>
              <a:rPr lang="en-US" sz="1600" dirty="0">
                <a:latin typeface="Arial"/>
                <a:cs typeface="Arial"/>
              </a:rPr>
              <a:t>Permits</a:t>
            </a:r>
          </a:p>
        </p:txBody>
      </p:sp>
      <p:pic>
        <p:nvPicPr>
          <p:cNvPr id="1026" name="Picture 2" descr="e-Builder">
            <a:extLst>
              <a:ext uri="{FF2B5EF4-FFF2-40B4-BE49-F238E27FC236}">
                <a16:creationId xmlns:a16="http://schemas.microsoft.com/office/drawing/2014/main" id="{0C3C5E00-E30D-4F82-A18D-02311C846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32437"/>
            <a:ext cx="3027374" cy="302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893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2AD7-6D5C-3045-B3D5-E12AA9C98C7F}"/>
              </a:ext>
            </a:extLst>
          </p:cNvPr>
          <p:cNvSpPr>
            <a:spLocks noGrp="1"/>
          </p:cNvSpPr>
          <p:nvPr>
            <p:ph type="ctrTitle"/>
          </p:nvPr>
        </p:nvSpPr>
        <p:spPr>
          <a:xfrm>
            <a:off x="914400" y="114300"/>
            <a:ext cx="10363200" cy="685799"/>
          </a:xfrm>
        </p:spPr>
        <p:txBody>
          <a:bodyPr/>
          <a:lstStyle/>
          <a:p>
            <a:r>
              <a:rPr lang="en-US" sz="4000" dirty="0"/>
              <a:t>Questions</a:t>
            </a:r>
          </a:p>
        </p:txBody>
      </p:sp>
      <p:pic>
        <p:nvPicPr>
          <p:cNvPr id="1026" name="Picture 2" descr="Questions Gif For Powerpoint - Free Transparent PNG Clipart Images Downloa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95990" y="1460987"/>
            <a:ext cx="3200020" cy="39360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950FDB8-8363-4FCA-BD3E-E2677EE0017D}"/>
              </a:ext>
            </a:extLst>
          </p:cNvPr>
          <p:cNvSpPr txBox="1">
            <a:spLocks/>
          </p:cNvSpPr>
          <p:nvPr/>
        </p:nvSpPr>
        <p:spPr>
          <a:xfrm>
            <a:off x="914400" y="5397012"/>
            <a:ext cx="10363200" cy="6857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kern="1200" baseline="0">
                <a:solidFill>
                  <a:schemeClr val="accent1"/>
                </a:solidFill>
                <a:latin typeface="+mj-lt"/>
                <a:ea typeface="+mj-ea"/>
                <a:cs typeface="+mj-cs"/>
              </a:defRPr>
            </a:lvl1pPr>
          </a:lstStyle>
          <a:p>
            <a:r>
              <a:rPr lang="en-US" sz="2400" dirty="0"/>
              <a:t>Thank You</a:t>
            </a:r>
          </a:p>
        </p:txBody>
      </p:sp>
    </p:spTree>
    <p:extLst>
      <p:ext uri="{BB962C8B-B14F-4D97-AF65-F5344CB8AC3E}">
        <p14:creationId xmlns:p14="http://schemas.microsoft.com/office/powerpoint/2010/main" val="73089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A3F33-AD7F-4D8D-B5BE-0092CCB368AA}"/>
              </a:ext>
            </a:extLst>
          </p:cNvPr>
          <p:cNvSpPr>
            <a:spLocks noGrp="1"/>
          </p:cNvSpPr>
          <p:nvPr>
            <p:ph type="title"/>
          </p:nvPr>
        </p:nvSpPr>
        <p:spPr>
          <a:xfrm>
            <a:off x="1111581" y="122584"/>
            <a:ext cx="10048352" cy="533400"/>
          </a:xfrm>
        </p:spPr>
        <p:txBody>
          <a:bodyPr>
            <a:noAutofit/>
          </a:bodyPr>
          <a:lstStyle/>
          <a:p>
            <a:pPr algn="ctr"/>
            <a:r>
              <a:rPr lang="en-US" sz="3600" dirty="0"/>
              <a:t>Scan the QR Code </a:t>
            </a:r>
          </a:p>
        </p:txBody>
      </p:sp>
      <p:sp>
        <p:nvSpPr>
          <p:cNvPr id="3" name="Content Placeholder 2">
            <a:extLst>
              <a:ext uri="{FF2B5EF4-FFF2-40B4-BE49-F238E27FC236}">
                <a16:creationId xmlns:a16="http://schemas.microsoft.com/office/drawing/2014/main" id="{F45307C2-5EEA-4F95-9306-2A080C9E0DBB}"/>
              </a:ext>
            </a:extLst>
          </p:cNvPr>
          <p:cNvSpPr>
            <a:spLocks noGrp="1"/>
          </p:cNvSpPr>
          <p:nvPr>
            <p:ph idx="14"/>
          </p:nvPr>
        </p:nvSpPr>
        <p:spPr>
          <a:xfrm>
            <a:off x="1709531" y="655984"/>
            <a:ext cx="8852452" cy="6056243"/>
          </a:xfrm>
        </p:spPr>
        <p:txBody>
          <a:bodyPr/>
          <a:lstStyle/>
          <a:p>
            <a:pPr marL="0" indent="0">
              <a:buNone/>
            </a:pPr>
            <a:endParaRPr lang="en-US" sz="1600" dirty="0">
              <a:solidFill>
                <a:srgbClr val="000000"/>
              </a:solidFill>
              <a:latin typeface="Arial"/>
              <a:cs typeface="Arial"/>
            </a:endParaRPr>
          </a:p>
          <a:p>
            <a:pPr marL="0" indent="0">
              <a:buNone/>
            </a:pPr>
            <a:endParaRPr lang="en-US" sz="1600" kern="0" dirty="0">
              <a:solidFill>
                <a:srgbClr val="000000"/>
              </a:solidFill>
              <a:latin typeface="Arial"/>
              <a:cs typeface="Arial"/>
            </a:endParaRPr>
          </a:p>
          <a:p>
            <a:endParaRPr lang="en-US" dirty="0"/>
          </a:p>
          <a:p>
            <a:endParaRPr lang="en-US" dirty="0"/>
          </a:p>
        </p:txBody>
      </p:sp>
      <p:pic>
        <p:nvPicPr>
          <p:cNvPr id="5" name="Picture 4" descr="Qr code&#10;&#10;Description automatically generated">
            <a:extLst>
              <a:ext uri="{FF2B5EF4-FFF2-40B4-BE49-F238E27FC236}">
                <a16:creationId xmlns:a16="http://schemas.microsoft.com/office/drawing/2014/main" id="{16D8FBF0-995A-D84E-624C-109673537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5870" y="876866"/>
            <a:ext cx="4500260" cy="4500260"/>
          </a:xfrm>
          <a:prstGeom prst="rect">
            <a:avLst/>
          </a:prstGeom>
        </p:spPr>
      </p:pic>
      <p:sp>
        <p:nvSpPr>
          <p:cNvPr id="9" name="TextBox 8">
            <a:extLst>
              <a:ext uri="{FF2B5EF4-FFF2-40B4-BE49-F238E27FC236}">
                <a16:creationId xmlns:a16="http://schemas.microsoft.com/office/drawing/2014/main" id="{422C523A-4999-0466-F00F-9266345EA9E1}"/>
              </a:ext>
            </a:extLst>
          </p:cNvPr>
          <p:cNvSpPr txBox="1"/>
          <p:nvPr/>
        </p:nvSpPr>
        <p:spPr>
          <a:xfrm>
            <a:off x="2965174" y="5598008"/>
            <a:ext cx="6261652" cy="830997"/>
          </a:xfrm>
          <a:prstGeom prst="rect">
            <a:avLst/>
          </a:prstGeom>
        </p:spPr>
        <p:txBody>
          <a:bodyPr wrap="square" rtlCol="0">
            <a:spAutoFit/>
          </a:bodyPr>
          <a:lstStyle/>
          <a:p>
            <a:pPr algn="ctr"/>
            <a:r>
              <a:rPr lang="en-US" sz="1600" dirty="0"/>
              <a:t>After Scanning, Enter all requested information, the completed list will be posted in </a:t>
            </a:r>
            <a:r>
              <a:rPr lang="en-US" sz="1600" dirty="0" err="1"/>
              <a:t>PASSPort</a:t>
            </a:r>
            <a:endParaRPr lang="en-US" sz="1600" dirty="0"/>
          </a:p>
          <a:p>
            <a:pPr algn="ctr"/>
            <a:r>
              <a:rPr lang="en-US" sz="1600" dirty="0"/>
              <a:t>Contract Number: KENS-EAST-2</a:t>
            </a:r>
          </a:p>
        </p:txBody>
      </p:sp>
    </p:spTree>
    <p:extLst>
      <p:ext uri="{BB962C8B-B14F-4D97-AF65-F5344CB8AC3E}">
        <p14:creationId xmlns:p14="http://schemas.microsoft.com/office/powerpoint/2010/main" val="972952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6E5D-52EE-4F36-9793-0143D5547507}"/>
              </a:ext>
            </a:extLst>
          </p:cNvPr>
          <p:cNvSpPr>
            <a:spLocks noGrp="1"/>
          </p:cNvSpPr>
          <p:nvPr>
            <p:ph type="title"/>
          </p:nvPr>
        </p:nvSpPr>
        <p:spPr/>
        <p:txBody>
          <a:bodyPr vert="horz" lIns="91440" tIns="45720" rIns="91440" bIns="45720" rtlCol="0" anchor="b">
            <a:normAutofit fontScale="90000"/>
          </a:bodyPr>
          <a:lstStyle/>
          <a:p>
            <a:pPr algn="l"/>
            <a:r>
              <a:rPr lang="en-US" sz="5600" dirty="0">
                <a:solidFill>
                  <a:srgbClr val="FFFFFF"/>
                </a:solidFill>
              </a:rPr>
              <a:t>Safety Moment</a:t>
            </a:r>
          </a:p>
        </p:txBody>
      </p:sp>
      <p:sp>
        <p:nvSpPr>
          <p:cNvPr id="7" name="Content Placeholder 6">
            <a:extLst>
              <a:ext uri="{FF2B5EF4-FFF2-40B4-BE49-F238E27FC236}">
                <a16:creationId xmlns:a16="http://schemas.microsoft.com/office/drawing/2014/main" id="{682B64A7-5E32-479E-AC95-8A119F1FD7DC}"/>
              </a:ext>
            </a:extLst>
          </p:cNvPr>
          <p:cNvSpPr>
            <a:spLocks noGrp="1"/>
          </p:cNvSpPr>
          <p:nvPr>
            <p:ph sz="quarter" idx="16"/>
          </p:nvPr>
        </p:nvSpPr>
        <p:spPr/>
        <p:txBody>
          <a:bodyPr/>
          <a:lstStyle/>
          <a:p>
            <a:endParaRPr lang="en-US"/>
          </a:p>
        </p:txBody>
      </p:sp>
      <p:pic>
        <p:nvPicPr>
          <p:cNvPr id="4" name="Picture 3">
            <a:extLst>
              <a:ext uri="{FF2B5EF4-FFF2-40B4-BE49-F238E27FC236}">
                <a16:creationId xmlns:a16="http://schemas.microsoft.com/office/drawing/2014/main" id="{BDB01ECC-303F-4B8B-9540-7C8252ED0EA3}"/>
              </a:ext>
            </a:extLst>
          </p:cNvPr>
          <p:cNvPicPr>
            <a:picLocks noChangeAspect="1"/>
          </p:cNvPicPr>
          <p:nvPr/>
        </p:nvPicPr>
        <p:blipFill rotWithShape="1">
          <a:blip r:embed="rId2"/>
          <a:srcRect t="15135" r="4908" b="10185"/>
          <a:stretch/>
        </p:blipFill>
        <p:spPr>
          <a:xfrm>
            <a:off x="5164837" y="0"/>
            <a:ext cx="7027164" cy="6858000"/>
          </a:xfrm>
          <a:prstGeom prst="rect">
            <a:avLst/>
          </a:prstGeom>
        </p:spPr>
      </p:pic>
      <p:sp>
        <p:nvSpPr>
          <p:cNvPr id="5" name="TextBox 4">
            <a:extLst>
              <a:ext uri="{FF2B5EF4-FFF2-40B4-BE49-F238E27FC236}">
                <a16:creationId xmlns:a16="http://schemas.microsoft.com/office/drawing/2014/main" id="{9EE70BAB-4407-4263-B9EB-0BE551DD87B0}"/>
              </a:ext>
            </a:extLst>
          </p:cNvPr>
          <p:cNvSpPr txBox="1"/>
          <p:nvPr/>
        </p:nvSpPr>
        <p:spPr>
          <a:xfrm>
            <a:off x="219551" y="2900700"/>
            <a:ext cx="44094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TIPS TO BEAT THE HEAT</a:t>
            </a:r>
          </a:p>
        </p:txBody>
      </p:sp>
    </p:spTree>
    <p:extLst>
      <p:ext uri="{BB962C8B-B14F-4D97-AF65-F5344CB8AC3E}">
        <p14:creationId xmlns:p14="http://schemas.microsoft.com/office/powerpoint/2010/main" val="1641527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7685B1-4879-4B46-A5C3-759FBEA372A9}"/>
              </a:ext>
            </a:extLst>
          </p:cNvPr>
          <p:cNvSpPr>
            <a:spLocks noGrp="1"/>
          </p:cNvSpPr>
          <p:nvPr>
            <p:ph type="ctrTitle"/>
          </p:nvPr>
        </p:nvSpPr>
        <p:spPr/>
        <p:txBody>
          <a:bodyPr/>
          <a:lstStyle/>
          <a:p>
            <a:r>
              <a:rPr lang="en-US" dirty="0"/>
              <a:t>Contract Administration</a:t>
            </a:r>
          </a:p>
        </p:txBody>
      </p:sp>
      <p:sp>
        <p:nvSpPr>
          <p:cNvPr id="5" name="Text Placeholder 4">
            <a:extLst>
              <a:ext uri="{FF2B5EF4-FFF2-40B4-BE49-F238E27FC236}">
                <a16:creationId xmlns:a16="http://schemas.microsoft.com/office/drawing/2014/main" id="{5C6E5E40-D57D-46A4-93C0-9FA7AD65C0B7}"/>
              </a:ext>
            </a:extLst>
          </p:cNvPr>
          <p:cNvSpPr>
            <a:spLocks noGrp="1"/>
          </p:cNvSpPr>
          <p:nvPr>
            <p:ph type="body" sz="quarter" idx="13"/>
          </p:nvPr>
        </p:nvSpPr>
        <p:spPr/>
        <p:txBody>
          <a:bodyPr/>
          <a:lstStyle/>
          <a:p>
            <a:r>
              <a:rPr lang="en-US" dirty="0"/>
              <a:t>KENS-EAST-2: </a:t>
            </a:r>
            <a:r>
              <a:rPr lang="en-US" dirty="0" err="1"/>
              <a:t>Kensico</a:t>
            </a:r>
            <a:r>
              <a:rPr lang="en-US" dirty="0"/>
              <a:t> Site Preparation </a:t>
            </a:r>
          </a:p>
        </p:txBody>
      </p:sp>
    </p:spTree>
    <p:extLst>
      <p:ext uri="{BB962C8B-B14F-4D97-AF65-F5344CB8AC3E}">
        <p14:creationId xmlns:p14="http://schemas.microsoft.com/office/powerpoint/2010/main" val="970357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bwMode="auto">
          <a:xfrm>
            <a:off x="2327275" y="80004"/>
            <a:ext cx="75374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3600" dirty="0">
                <a:ea typeface="Calibri" panose="020F0502020204030204" pitchFamily="34" charset="0"/>
              </a:rPr>
              <a:t>Bid Dates</a:t>
            </a:r>
            <a:endParaRPr lang="en-US" altLang="en-US" sz="3600" dirty="0"/>
          </a:p>
        </p:txBody>
      </p:sp>
      <p:sp>
        <p:nvSpPr>
          <p:cNvPr id="4" name="Text Placeholder 2">
            <a:extLst>
              <a:ext uri="{FF2B5EF4-FFF2-40B4-BE49-F238E27FC236}">
                <a16:creationId xmlns:a16="http://schemas.microsoft.com/office/drawing/2014/main" id="{A80BA356-A5E5-90E3-4366-C08D5FD85DC4}"/>
              </a:ext>
            </a:extLst>
          </p:cNvPr>
          <p:cNvSpPr txBox="1">
            <a:spLocks/>
          </p:cNvSpPr>
          <p:nvPr/>
        </p:nvSpPr>
        <p:spPr>
          <a:xfrm>
            <a:off x="892627" y="1122594"/>
            <a:ext cx="8035119" cy="5410200"/>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1" dirty="0">
                <a:solidFill>
                  <a:srgbClr val="0070C0"/>
                </a:solidFill>
              </a:rPr>
              <a:t>Bid Package</a:t>
            </a:r>
          </a:p>
          <a:p>
            <a:pPr marL="0" indent="0">
              <a:buNone/>
              <a:defRPr/>
            </a:pPr>
            <a:endParaRPr lang="en-US" b="1" u="sng" dirty="0">
              <a:solidFill>
                <a:srgbClr val="0070C0"/>
              </a:solidFill>
            </a:endParaRPr>
          </a:p>
          <a:p>
            <a:pPr lvl="1">
              <a:defRPr/>
            </a:pPr>
            <a:r>
              <a:rPr lang="en-US" sz="2000" dirty="0">
                <a:solidFill>
                  <a:sysClr val="windowText" lastClr="000000"/>
                </a:solidFill>
              </a:rPr>
              <a:t>Pre-Bid Questions</a:t>
            </a:r>
          </a:p>
          <a:p>
            <a:pPr lvl="2">
              <a:defRPr/>
            </a:pPr>
            <a:r>
              <a:rPr lang="en-US" sz="2000" dirty="0">
                <a:solidFill>
                  <a:sysClr val="windowText" lastClr="000000"/>
                </a:solidFill>
              </a:rPr>
              <a:t>No later than </a:t>
            </a:r>
            <a:r>
              <a:rPr lang="en-US" sz="2100" dirty="0">
                <a:solidFill>
                  <a:srgbClr val="0070C0"/>
                </a:solidFill>
              </a:rPr>
              <a:t>July 26, 2023</a:t>
            </a:r>
          </a:p>
          <a:p>
            <a:pPr lvl="2">
              <a:defRPr/>
            </a:pPr>
            <a:r>
              <a:rPr lang="en-US" sz="2000" dirty="0">
                <a:solidFill>
                  <a:sysClr val="windowText" lastClr="000000"/>
                </a:solidFill>
              </a:rPr>
              <a:t>Submitted via “Discussion with Buyer” in </a:t>
            </a:r>
          </a:p>
          <a:p>
            <a:pPr lvl="1">
              <a:defRPr/>
            </a:pPr>
            <a:endParaRPr lang="en-US" sz="2000" dirty="0">
              <a:solidFill>
                <a:sysClr val="windowText" lastClr="000000"/>
              </a:solidFill>
            </a:endParaRPr>
          </a:p>
          <a:p>
            <a:pPr lvl="1">
              <a:defRPr/>
            </a:pPr>
            <a:r>
              <a:rPr lang="en-US" sz="2000" dirty="0">
                <a:solidFill>
                  <a:sysClr val="windowText" lastClr="000000"/>
                </a:solidFill>
              </a:rPr>
              <a:t>Bid Security/ Bond Submission:</a:t>
            </a:r>
          </a:p>
          <a:p>
            <a:pPr lvl="2">
              <a:defRPr/>
            </a:pPr>
            <a:r>
              <a:rPr lang="en-US" sz="2000" dirty="0">
                <a:solidFill>
                  <a:sysClr val="windowText" lastClr="000000"/>
                </a:solidFill>
              </a:rPr>
              <a:t>Date:</a:t>
            </a:r>
            <a:r>
              <a:rPr lang="en-US" sz="2000" dirty="0">
                <a:solidFill>
                  <a:srgbClr val="0070C0"/>
                </a:solidFill>
              </a:rPr>
              <a:t>	Thursday </a:t>
            </a:r>
            <a:r>
              <a:rPr lang="en-US" sz="2000" dirty="0">
                <a:solidFill>
                  <a:srgbClr val="0070C0"/>
                </a:solidFill>
                <a:ea typeface="Calibri" panose="020F0502020204030204"/>
                <a:cs typeface="Calibri" panose="020F0502020204030204"/>
              </a:rPr>
              <a:t>August</a:t>
            </a:r>
            <a:r>
              <a:rPr lang="en-US" sz="2000" dirty="0">
                <a:solidFill>
                  <a:srgbClr val="0070C0"/>
                </a:solidFill>
              </a:rPr>
              <a:t> 24, 2023</a:t>
            </a:r>
            <a:endParaRPr lang="en-US" sz="2000" dirty="0">
              <a:solidFill>
                <a:srgbClr val="0070C0"/>
              </a:solidFill>
              <a:cs typeface="Arial"/>
            </a:endParaRPr>
          </a:p>
          <a:p>
            <a:pPr lvl="2">
              <a:defRPr/>
            </a:pPr>
            <a:r>
              <a:rPr lang="en-US" sz="2000" dirty="0">
                <a:solidFill>
                  <a:sysClr val="windowText" lastClr="000000"/>
                </a:solidFill>
              </a:rPr>
              <a:t>Time:</a:t>
            </a:r>
            <a:r>
              <a:rPr lang="en-US" sz="2000" dirty="0">
                <a:solidFill>
                  <a:srgbClr val="0070C0"/>
                </a:solidFill>
              </a:rPr>
              <a:t>	</a:t>
            </a:r>
            <a:r>
              <a:rPr lang="en-US" sz="2000" dirty="0">
                <a:solidFill>
                  <a:sysClr val="windowText" lastClr="000000"/>
                </a:solidFill>
              </a:rPr>
              <a:t>10:00AM  at 96-05 Horace Harding Expressway, 1</a:t>
            </a:r>
            <a:r>
              <a:rPr lang="en-US" sz="2000" baseline="30000" dirty="0">
                <a:solidFill>
                  <a:sysClr val="windowText" lastClr="000000"/>
                </a:solidFill>
              </a:rPr>
              <a:t>st</a:t>
            </a:r>
            <a:r>
              <a:rPr lang="en-US" sz="2000" dirty="0">
                <a:solidFill>
                  <a:sysClr val="windowText" lastClr="000000"/>
                </a:solidFill>
              </a:rPr>
              <a:t> floor lobby</a:t>
            </a:r>
          </a:p>
          <a:p>
            <a:pPr lvl="2">
              <a:defRPr/>
            </a:pPr>
            <a:endParaRPr lang="en-US" sz="2000" dirty="0">
              <a:solidFill>
                <a:sysClr val="windowText" lastClr="000000"/>
              </a:solidFill>
            </a:endParaRPr>
          </a:p>
          <a:p>
            <a:pPr lvl="1">
              <a:defRPr/>
            </a:pPr>
            <a:r>
              <a:rPr lang="en-US" sz="2000" dirty="0">
                <a:solidFill>
                  <a:sysClr val="windowText" lastClr="000000"/>
                </a:solidFill>
              </a:rPr>
              <a:t>Bid Submission</a:t>
            </a:r>
          </a:p>
          <a:p>
            <a:pPr lvl="2">
              <a:defRPr/>
            </a:pPr>
            <a:r>
              <a:rPr lang="en-US" sz="2000" dirty="0">
                <a:solidFill>
                  <a:sysClr val="windowText" lastClr="000000"/>
                </a:solidFill>
              </a:rPr>
              <a:t>Date:	</a:t>
            </a:r>
            <a:r>
              <a:rPr lang="en-US" sz="2000" dirty="0">
                <a:solidFill>
                  <a:srgbClr val="0070C0"/>
                </a:solidFill>
              </a:rPr>
              <a:t>Thursday </a:t>
            </a:r>
            <a:r>
              <a:rPr lang="en-US" sz="2000" dirty="0">
                <a:solidFill>
                  <a:srgbClr val="0070C0"/>
                </a:solidFill>
                <a:ea typeface="Calibri" panose="020F0502020204030204"/>
                <a:cs typeface="Calibri" panose="020F0502020204030204"/>
              </a:rPr>
              <a:t>August</a:t>
            </a:r>
            <a:r>
              <a:rPr lang="en-US" sz="2000" dirty="0">
                <a:solidFill>
                  <a:srgbClr val="0070C0"/>
                </a:solidFill>
              </a:rPr>
              <a:t> 24, 2023 </a:t>
            </a:r>
          </a:p>
          <a:p>
            <a:pPr lvl="2">
              <a:defRPr/>
            </a:pPr>
            <a:r>
              <a:rPr lang="en-US" sz="2000" dirty="0">
                <a:solidFill>
                  <a:sysClr val="windowText" lastClr="000000"/>
                </a:solidFill>
              </a:rPr>
              <a:t>Time:	10:00AM at 96-05 Horace Harding Expressway, 1</a:t>
            </a:r>
            <a:r>
              <a:rPr lang="en-US" sz="2000" baseline="30000" dirty="0">
                <a:solidFill>
                  <a:sysClr val="windowText" lastClr="000000"/>
                </a:solidFill>
              </a:rPr>
              <a:t>st</a:t>
            </a:r>
            <a:r>
              <a:rPr lang="en-US" sz="2000" dirty="0">
                <a:solidFill>
                  <a:sysClr val="windowText" lastClr="000000"/>
                </a:solidFill>
              </a:rPr>
              <a:t> floor lobby</a:t>
            </a:r>
          </a:p>
          <a:p>
            <a:pPr marL="914400" lvl="2" indent="0">
              <a:buNone/>
              <a:defRPr/>
            </a:pPr>
            <a:r>
              <a:rPr lang="en-US" sz="2000" dirty="0">
                <a:solidFill>
                  <a:sysClr val="windowText" lastClr="000000"/>
                </a:solidFill>
              </a:rPr>
              <a:t>	AND in</a:t>
            </a:r>
            <a:endParaRPr lang="en-US" b="1" dirty="0">
              <a:solidFill>
                <a:srgbClr val="0070C0"/>
              </a:solidFill>
              <a:cs typeface="Arial"/>
            </a:endParaRPr>
          </a:p>
          <a:p>
            <a:pPr>
              <a:defRPr/>
            </a:pPr>
            <a:endParaRPr lang="en-US" b="1" dirty="0">
              <a:solidFill>
                <a:srgbClr val="0070C0"/>
              </a:solidFill>
            </a:endParaRPr>
          </a:p>
          <a:p>
            <a:pPr>
              <a:defRPr/>
            </a:pPr>
            <a:r>
              <a:rPr lang="en-US" b="1" dirty="0">
                <a:solidFill>
                  <a:srgbClr val="0070C0"/>
                </a:solidFill>
              </a:rPr>
              <a:t>Bid Opening</a:t>
            </a:r>
          </a:p>
          <a:p>
            <a:pPr lvl="1">
              <a:defRPr/>
            </a:pPr>
            <a:r>
              <a:rPr lang="en-US" sz="2000" dirty="0">
                <a:solidFill>
                  <a:sysClr val="windowText" lastClr="000000"/>
                </a:solidFill>
              </a:rPr>
              <a:t>Date: 	</a:t>
            </a:r>
            <a:r>
              <a:rPr lang="en-US" sz="2000" dirty="0">
                <a:solidFill>
                  <a:srgbClr val="0070C0"/>
                </a:solidFill>
              </a:rPr>
              <a:t>Thursday August 24, 2023 </a:t>
            </a:r>
            <a:endParaRPr lang="en-US" sz="2000" dirty="0">
              <a:solidFill>
                <a:sysClr val="windowText" lastClr="000000"/>
              </a:solidFill>
            </a:endParaRPr>
          </a:p>
          <a:p>
            <a:pPr lvl="1">
              <a:defRPr/>
            </a:pPr>
            <a:r>
              <a:rPr lang="en-US" sz="2000" dirty="0">
                <a:solidFill>
                  <a:sysClr val="windowText" lastClr="000000"/>
                </a:solidFill>
              </a:rPr>
              <a:t>Time:	2:00PM</a:t>
            </a:r>
          </a:p>
          <a:p>
            <a:pPr lvl="1">
              <a:defRPr/>
            </a:pPr>
            <a:r>
              <a:rPr lang="en-US" sz="2000" dirty="0">
                <a:solidFill>
                  <a:sysClr val="windowText" lastClr="000000"/>
                </a:solidFill>
              </a:rPr>
              <a:t>Via Teleconference: Microsoft Teams</a:t>
            </a:r>
          </a:p>
        </p:txBody>
      </p:sp>
      <p:pic>
        <p:nvPicPr>
          <p:cNvPr id="5" name="Picture 4" descr="https://passport.cityofnewyork.us/bare.aspx/en/fil/download_public/3F687BD9-644F-46CE-A8F5-8C6451702853">
            <a:extLst>
              <a:ext uri="{FF2B5EF4-FFF2-40B4-BE49-F238E27FC236}">
                <a16:creationId xmlns:a16="http://schemas.microsoft.com/office/drawing/2014/main" id="{136947B3-E39C-B5C4-7F33-B77FD9F2463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5411" y="2199986"/>
            <a:ext cx="1447800" cy="454404"/>
          </a:xfrm>
          <a:prstGeom prst="rect">
            <a:avLst/>
          </a:prstGeom>
          <a:noFill/>
          <a:ln>
            <a:noFill/>
          </a:ln>
        </p:spPr>
      </p:pic>
      <p:pic>
        <p:nvPicPr>
          <p:cNvPr id="6" name="Picture 5" descr="https://passport.cityofnewyork.us/bare.aspx/en/fil/download_public/3F687BD9-644F-46CE-A8F5-8C6451702853">
            <a:extLst>
              <a:ext uri="{FF2B5EF4-FFF2-40B4-BE49-F238E27FC236}">
                <a16:creationId xmlns:a16="http://schemas.microsoft.com/office/drawing/2014/main" id="{D4F741FC-5A75-343A-DD0C-30392531161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2025" y="4458742"/>
            <a:ext cx="1447800" cy="4544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041931" y="0"/>
            <a:ext cx="7837083" cy="1120656"/>
          </a:xfrm>
        </p:spPr>
        <p:txBody>
          <a:bodyPr>
            <a:noAutofit/>
          </a:bodyPr>
          <a:lstStyle/>
          <a:p>
            <a:pPr algn="ctr"/>
            <a:r>
              <a:rPr lang="en-US" altLang="en-US" sz="3600" dirty="0" err="1"/>
              <a:t>PASSPort</a:t>
            </a:r>
            <a:endParaRPr lang="en-US" altLang="en-US" sz="3600" dirty="0"/>
          </a:p>
        </p:txBody>
      </p:sp>
      <p:sp>
        <p:nvSpPr>
          <p:cNvPr id="13315" name="Content Placeholder 2"/>
          <p:cNvSpPr>
            <a:spLocks noGrp="1"/>
          </p:cNvSpPr>
          <p:nvPr>
            <p:ph idx="1"/>
          </p:nvPr>
        </p:nvSpPr>
        <p:spPr>
          <a:xfrm>
            <a:off x="631595" y="659876"/>
            <a:ext cx="10699423" cy="5976594"/>
          </a:xfrm>
        </p:spPr>
        <p:txBody>
          <a:bodyPr/>
          <a:lstStyle/>
          <a:p>
            <a:pPr marL="457200" lvl="1" indent="0">
              <a:spcBef>
                <a:spcPts val="0"/>
              </a:spcBef>
              <a:buNone/>
              <a:defRPr/>
            </a:pPr>
            <a:endParaRPr lang="en-US" altLang="en-US" sz="1600" dirty="0">
              <a:solidFill>
                <a:schemeClr val="tx2"/>
              </a:solidFill>
            </a:endParaRPr>
          </a:p>
          <a:p>
            <a:pPr lvl="1">
              <a:spcBef>
                <a:spcPts val="0"/>
              </a:spcBef>
              <a:buFont typeface="Arial" panose="020B0604020202020204" pitchFamily="34" charset="0"/>
              <a:buChar char="•"/>
              <a:defRPr/>
            </a:pPr>
            <a:endParaRPr lang="en-US" altLang="en-US" sz="1600" dirty="0">
              <a:solidFill>
                <a:schemeClr val="tx2"/>
              </a:solidFill>
            </a:endParaRPr>
          </a:p>
          <a:p>
            <a:pPr marL="457200" lvl="1" indent="0">
              <a:spcBef>
                <a:spcPts val="0"/>
              </a:spcBef>
              <a:buNone/>
              <a:defRPr/>
            </a:pPr>
            <a:endParaRPr lang="en-US" altLang="en-US" sz="1600" dirty="0">
              <a:solidFill>
                <a:schemeClr val="tx2"/>
              </a:solidFill>
            </a:endParaRPr>
          </a:p>
          <a:p>
            <a:pPr lvl="1">
              <a:spcBef>
                <a:spcPts val="0"/>
              </a:spcBef>
              <a:buFont typeface="Arial" panose="020B0604020202020204" pitchFamily="34" charset="0"/>
              <a:buChar char="•"/>
              <a:defRPr/>
            </a:pPr>
            <a:endParaRPr lang="en-US" altLang="en-US" sz="1600" dirty="0">
              <a:solidFill>
                <a:schemeClr val="tx2"/>
              </a:solidFill>
            </a:endParaRPr>
          </a:p>
          <a:p>
            <a:pPr lvl="1">
              <a:spcBef>
                <a:spcPts val="0"/>
              </a:spcBef>
              <a:buFont typeface="Arial" panose="020B0604020202020204" pitchFamily="34" charset="0"/>
              <a:buChar char="•"/>
              <a:defRPr/>
            </a:pPr>
            <a:endParaRPr lang="en-US" altLang="en-US" sz="1600" dirty="0">
              <a:solidFill>
                <a:schemeClr val="tx2"/>
              </a:solidFill>
            </a:endParaRPr>
          </a:p>
          <a:p>
            <a:pPr marL="457200" lvl="1" indent="0">
              <a:spcBef>
                <a:spcPts val="0"/>
              </a:spcBef>
              <a:buNone/>
              <a:defRPr/>
            </a:pPr>
            <a:endParaRPr lang="en-US" altLang="en-US" sz="1600" dirty="0">
              <a:solidFill>
                <a:schemeClr val="tx2"/>
              </a:solidFill>
            </a:endParaRPr>
          </a:p>
        </p:txBody>
      </p:sp>
      <p:sp>
        <p:nvSpPr>
          <p:cNvPr id="2458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1pPr>
            <a:lvl2pPr marL="742950" indent="-28575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2pPr>
            <a:lvl3pPr marL="11430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3pPr>
            <a:lvl4pPr marL="16002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4pPr>
            <a:lvl5pPr marL="2057400" indent="-228600">
              <a:spcBef>
                <a:spcPts val="1200"/>
              </a:spcBef>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fld id="{3523C783-039C-42B6-9558-D31AAB889EE5}" type="slidenum">
              <a:rPr lang="en-US" altLang="en-US">
                <a:solidFill>
                  <a:srgbClr val="FFFFFF"/>
                </a:solidFill>
              </a:rPr>
              <a:pPr fontAlgn="base">
                <a:spcBef>
                  <a:spcPct val="0"/>
                </a:spcBef>
                <a:spcAft>
                  <a:spcPct val="0"/>
                </a:spcAft>
                <a:buNone/>
              </a:pPr>
              <a:t>9</a:t>
            </a:fld>
            <a:endParaRPr lang="en-US" altLang="en-US">
              <a:solidFill>
                <a:srgbClr val="FFFFFF"/>
              </a:solidFill>
            </a:endParaRPr>
          </a:p>
        </p:txBody>
      </p:sp>
      <p:sp>
        <p:nvSpPr>
          <p:cNvPr id="3" name="TextBox 2">
            <a:extLst>
              <a:ext uri="{FF2B5EF4-FFF2-40B4-BE49-F238E27FC236}">
                <a16:creationId xmlns:a16="http://schemas.microsoft.com/office/drawing/2014/main" id="{8E70D020-F9A1-43CA-B549-63F648FD607A}"/>
              </a:ext>
            </a:extLst>
          </p:cNvPr>
          <p:cNvSpPr txBox="1"/>
          <p:nvPr/>
        </p:nvSpPr>
        <p:spPr>
          <a:xfrm>
            <a:off x="631595" y="1583879"/>
            <a:ext cx="10835589" cy="3690241"/>
          </a:xfrm>
          <a:prstGeom prst="rect">
            <a:avLst/>
          </a:prstGeom>
          <a:noFill/>
        </p:spPr>
        <p:txBody>
          <a:bodyPr wrap="square" rtlCol="0">
            <a:spAutoFit/>
          </a:bodyPr>
          <a:lstStyle/>
          <a:p>
            <a:pPr marL="228600" marR="0" lvl="0" indent="-228600" algn="l" defTabSz="914400" rtl="0" eaLnBrk="1" fontAlgn="base" latinLnBrk="0" hangingPunct="1">
              <a:lnSpc>
                <a:spcPct val="90000"/>
              </a:lnSpc>
              <a:spcBef>
                <a:spcPts val="1200"/>
              </a:spcBef>
              <a:spcAft>
                <a:spcPct val="0"/>
              </a:spcAft>
              <a:buClrTx/>
              <a:buSzTx/>
              <a:buFont typeface="Arial" pitchFamily="34" charset="0"/>
              <a:buChar char="•"/>
              <a:tabLst/>
              <a:defRPr/>
            </a:pPr>
            <a:r>
              <a:rPr lang="en-US" sz="2000" dirty="0">
                <a:solidFill>
                  <a:prstClr val="black"/>
                </a:solidFill>
              </a:rPr>
              <a:t>All Bids/Proposals/Questions must be submitted in </a:t>
            </a:r>
            <a:r>
              <a:rPr lang="en-US" sz="2000" dirty="0" err="1">
                <a:solidFill>
                  <a:prstClr val="black"/>
                </a:solidFill>
              </a:rPr>
              <a:t>PASSPort</a:t>
            </a:r>
            <a:endParaRPr lang="en-US" sz="2000" dirty="0">
              <a:solidFill>
                <a:prstClr val="black"/>
              </a:solidFill>
            </a:endParaRPr>
          </a:p>
          <a:p>
            <a:pPr marR="0" lvl="0" algn="l" defTabSz="914400" rtl="0" eaLnBrk="1" fontAlgn="base" latinLnBrk="0" hangingPunct="1">
              <a:lnSpc>
                <a:spcPct val="90000"/>
              </a:lnSpc>
              <a:spcBef>
                <a:spcPts val="1200"/>
              </a:spcBef>
              <a:spcAft>
                <a:spcPct val="0"/>
              </a:spcAft>
              <a:buClrTx/>
              <a:buSzTx/>
              <a:tabLst/>
              <a:defRPr/>
            </a:pPr>
            <a:endParaRPr lang="en-US" sz="2000" dirty="0">
              <a:solidFill>
                <a:prstClr val="black"/>
              </a:solidFill>
            </a:endParaRPr>
          </a:p>
          <a:p>
            <a:pPr marL="228600" marR="0" lvl="0" indent="-228600" algn="l" defTabSz="914400" rtl="0" eaLnBrk="1" fontAlgn="base" latinLnBrk="0" hangingPunct="1">
              <a:lnSpc>
                <a:spcPct val="90000"/>
              </a:lnSpc>
              <a:spcBef>
                <a:spcPts val="1200"/>
              </a:spcBef>
              <a:spcAft>
                <a:spcPct val="0"/>
              </a:spcAft>
              <a:buClrTx/>
              <a:buSzTx/>
              <a:buFont typeface="Arial" pitchFamily="34" charset="0"/>
              <a:buChar char="•"/>
              <a:tabLst/>
              <a:defRPr/>
            </a:pPr>
            <a:r>
              <a:rPr lang="en-US" sz="2000" dirty="0">
                <a:solidFill>
                  <a:prstClr val="black"/>
                </a:solidFill>
              </a:rPr>
              <a:t>For assistance in using </a:t>
            </a:r>
            <a:r>
              <a:rPr lang="en-US" sz="2000" dirty="0" err="1">
                <a:solidFill>
                  <a:prstClr val="black"/>
                </a:solidFill>
              </a:rPr>
              <a:t>PASSPort</a:t>
            </a:r>
            <a:r>
              <a:rPr lang="en-US" sz="2000" dirty="0">
                <a:solidFill>
                  <a:prstClr val="black"/>
                </a:solidFill>
              </a:rPr>
              <a:t> contact the MOCS at: </a:t>
            </a:r>
          </a:p>
          <a:p>
            <a:pPr lvl="1" fontAlgn="base">
              <a:lnSpc>
                <a:spcPct val="90000"/>
              </a:lnSpc>
              <a:spcBef>
                <a:spcPts val="1200"/>
              </a:spcBef>
              <a:spcAft>
                <a:spcPct val="0"/>
              </a:spcAft>
              <a:defRPr/>
            </a:pPr>
            <a:endParaRPr lang="en-US" sz="2000" dirty="0">
              <a:solidFill>
                <a:srgbClr val="E5E5E5"/>
              </a:solidFill>
              <a:hlinkClick r:id="rId3">
                <a:extLst>
                  <a:ext uri="{A12FA001-AC4F-418D-AE19-62706E023703}">
                    <ahyp:hlinkClr xmlns:ahyp="http://schemas.microsoft.com/office/drawing/2018/hyperlinkcolor" val="tx"/>
                  </a:ext>
                </a:extLst>
              </a:hlinkClick>
            </a:endParaRPr>
          </a:p>
          <a:p>
            <a:pPr marL="685800" lvl="1" indent="-228600" fontAlgn="base">
              <a:lnSpc>
                <a:spcPct val="90000"/>
              </a:lnSpc>
              <a:spcBef>
                <a:spcPts val="1200"/>
              </a:spcBef>
              <a:spcAft>
                <a:spcPct val="0"/>
              </a:spcAft>
              <a:buFont typeface="Arial" pitchFamily="34" charset="0"/>
              <a:buChar char="•"/>
              <a:defRPr/>
            </a:pPr>
            <a:r>
              <a:rPr lang="en-US" sz="2000" dirty="0">
                <a:solidFill>
                  <a:schemeClr val="accent1"/>
                </a:solidFill>
                <a:hlinkClick r:id="rId3">
                  <a:extLst>
                    <a:ext uri="{A12FA001-AC4F-418D-AE19-62706E023703}">
                      <ahyp:hlinkClr xmlns:ahyp="http://schemas.microsoft.com/office/drawing/2018/hyperlinkcolor" val="tx"/>
                    </a:ext>
                  </a:extLst>
                </a:hlinkClick>
              </a:rPr>
              <a:t>MOCS Service Desk</a:t>
            </a:r>
            <a:endParaRPr lang="en-US" sz="2000" dirty="0">
              <a:solidFill>
                <a:schemeClr val="accent1"/>
              </a:solidFill>
            </a:endParaRPr>
          </a:p>
          <a:p>
            <a:pPr lvl="1" fontAlgn="base">
              <a:lnSpc>
                <a:spcPct val="90000"/>
              </a:lnSpc>
              <a:spcBef>
                <a:spcPts val="1200"/>
              </a:spcBef>
              <a:spcAft>
                <a:spcPct val="0"/>
              </a:spcAft>
              <a:defRPr/>
            </a:pPr>
            <a:endParaRPr lang="en-US" sz="2800" dirty="0">
              <a:solidFill>
                <a:schemeClr val="accent1"/>
              </a:solidFill>
              <a:latin typeface="Calibri" panose="020F0502020204030204"/>
            </a:endParaRPr>
          </a:p>
          <a:p>
            <a:pPr lvl="1" fontAlgn="base">
              <a:lnSpc>
                <a:spcPct val="90000"/>
              </a:lnSpc>
              <a:spcBef>
                <a:spcPts val="1200"/>
              </a:spcBef>
              <a:spcAft>
                <a:spcPct val="0"/>
              </a:spcAft>
              <a:defRPr/>
            </a:pPr>
            <a:endParaRPr kumimoji="0" lang="en-US" sz="2800" b="0"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685800" lvl="1" indent="-228600" fontAlgn="base">
              <a:lnSpc>
                <a:spcPct val="90000"/>
              </a:lnSpc>
              <a:spcBef>
                <a:spcPts val="1200"/>
              </a:spcBef>
              <a:spcAft>
                <a:spcPct val="0"/>
              </a:spcAft>
              <a:buFont typeface="Arial" pitchFamily="34" charset="0"/>
              <a:buChar char="•"/>
              <a:defRPr/>
            </a:pPr>
            <a:endParaRPr kumimoji="0" lang="en-US" sz="26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88897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FFFFF"/>
      </a:lt2>
      <a:accent1>
        <a:srgbClr val="00519A"/>
      </a:accent1>
      <a:accent2>
        <a:srgbClr val="00519A"/>
      </a:accent2>
      <a:accent3>
        <a:srgbClr val="00519A"/>
      </a:accent3>
      <a:accent4>
        <a:srgbClr val="00519A"/>
      </a:accent4>
      <a:accent5>
        <a:srgbClr val="00519A"/>
      </a:accent5>
      <a:accent6>
        <a:srgbClr val="00519A"/>
      </a:accent6>
      <a:hlink>
        <a:srgbClr val="00519A"/>
      </a:hlink>
      <a:folHlink>
        <a:srgbClr val="00519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76200">
          <a:solidFill>
            <a:srgbClr val="00B050">
              <a:alpha val="42000"/>
            </a:srgbClr>
          </a:solidFill>
        </a:ln>
        <a:effectLst/>
      </a:spPr>
      <a:bodyPr rtlCol="0" anchor="ctr"/>
      <a:lstStyle>
        <a:defPPr algn="ctr">
          <a:defRPr sz="110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 id="{72477CB6-8748-5A4E-9956-AAF8A66B147D}" vid="{E0548125-8322-0042-93B2-468EC4919672}"/>
    </a:ext>
  </a:extLst>
</a:theme>
</file>

<file path=ppt/theme/theme2.xml><?xml version="1.0" encoding="utf-8"?>
<a:theme xmlns:a="http://schemas.openxmlformats.org/drawingml/2006/main" name="1_Office Theme">
  <a:themeElements>
    <a:clrScheme name="Custom 1">
      <a:dk1>
        <a:srgbClr val="000000"/>
      </a:dk1>
      <a:lt1>
        <a:srgbClr val="FFFFFF"/>
      </a:lt1>
      <a:dk2>
        <a:srgbClr val="000000"/>
      </a:dk2>
      <a:lt2>
        <a:srgbClr val="FFFFFF"/>
      </a:lt2>
      <a:accent1>
        <a:srgbClr val="00519A"/>
      </a:accent1>
      <a:accent2>
        <a:srgbClr val="00519A"/>
      </a:accent2>
      <a:accent3>
        <a:srgbClr val="00519A"/>
      </a:accent3>
      <a:accent4>
        <a:srgbClr val="00519A"/>
      </a:accent4>
      <a:accent5>
        <a:srgbClr val="00519A"/>
      </a:accent5>
      <a:accent6>
        <a:srgbClr val="00519A"/>
      </a:accent6>
      <a:hlink>
        <a:srgbClr val="00519A"/>
      </a:hlink>
      <a:folHlink>
        <a:srgbClr val="00519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id="{A0BD3FE3-FABE-D943-A039-E57DB53F214E}" vid="{E0DAA567-901F-4949-9B39-764F72C73DFF}"/>
    </a:ext>
  </a:extLst>
</a:theme>
</file>

<file path=ppt/theme/theme3.xml><?xml version="1.0" encoding="utf-8"?>
<a:theme xmlns:a="http://schemas.openxmlformats.org/drawingml/2006/main" name="2_Office Theme">
  <a:themeElements>
    <a:clrScheme name="Custom 1">
      <a:dk1>
        <a:srgbClr val="000000"/>
      </a:dk1>
      <a:lt1>
        <a:srgbClr val="FFFFFF"/>
      </a:lt1>
      <a:dk2>
        <a:srgbClr val="000000"/>
      </a:dk2>
      <a:lt2>
        <a:srgbClr val="FFFFFF"/>
      </a:lt2>
      <a:accent1>
        <a:srgbClr val="00519A"/>
      </a:accent1>
      <a:accent2>
        <a:srgbClr val="00519A"/>
      </a:accent2>
      <a:accent3>
        <a:srgbClr val="00519A"/>
      </a:accent3>
      <a:accent4>
        <a:srgbClr val="00519A"/>
      </a:accent4>
      <a:accent5>
        <a:srgbClr val="00519A"/>
      </a:accent5>
      <a:accent6>
        <a:srgbClr val="00519A"/>
      </a:accent6>
      <a:hlink>
        <a:srgbClr val="00519A"/>
      </a:hlink>
      <a:folHlink>
        <a:srgbClr val="00519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 2021 powerpoint-template" id="{DB21CC4A-89F3-4DF0-8821-084EB6CB40DD}" vid="{526FBF2E-3D60-4151-B530-B7575A8951A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23D81EB6022845978F46914CF22737" ma:contentTypeVersion="7" ma:contentTypeDescription="Create a new document." ma:contentTypeScope="" ma:versionID="aea642bbcc2337c010fac46f3bde748d">
  <xsd:schema xmlns:xsd="http://www.w3.org/2001/XMLSchema" xmlns:xs="http://www.w3.org/2001/XMLSchema" xmlns:p="http://schemas.microsoft.com/office/2006/metadata/properties" xmlns:ns2="c05386ca-b401-4e1a-af89-9154096def65" xmlns:ns3="97ee2c00-9310-46ac-8a1d-36babab7162d" targetNamespace="http://schemas.microsoft.com/office/2006/metadata/properties" ma:root="true" ma:fieldsID="d30a963c553b3e1b2190eedac7c9fa34" ns2:_="" ns3:_="">
    <xsd:import namespace="c05386ca-b401-4e1a-af89-9154096def65"/>
    <xsd:import namespace="97ee2c00-9310-46ac-8a1d-36babab716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5386ca-b401-4e1a-af89-9154096def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ee2c00-9310-46ac-8a1d-36babab716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021E71-7CC4-4E23-88F8-DAB8280E28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5386ca-b401-4e1a-af89-9154096def65"/>
    <ds:schemaRef ds:uri="97ee2c00-9310-46ac-8a1d-36babab716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DCE3D3-A185-4377-B4BC-30BE8775B43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441B47E-6CDB-4BA6-BEC6-3A945A46A0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2127</TotalTime>
  <Words>4402</Words>
  <Application>Microsoft Office PowerPoint</Application>
  <PresentationFormat>Widescreen</PresentationFormat>
  <Paragraphs>560</Paragraphs>
  <Slides>53</Slides>
  <Notes>21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53</vt:i4>
      </vt:variant>
    </vt:vector>
  </HeadingPairs>
  <TitlesOfParts>
    <vt:vector size="63" baseType="lpstr">
      <vt:lpstr>Arial</vt:lpstr>
      <vt:lpstr>Arial Black</vt:lpstr>
      <vt:lpstr>Calibri</vt:lpstr>
      <vt:lpstr>Courier New</vt:lpstr>
      <vt:lpstr>Effra</vt:lpstr>
      <vt:lpstr>Times New Roman</vt:lpstr>
      <vt:lpstr>Wingdings</vt:lpstr>
      <vt:lpstr>Office Theme</vt:lpstr>
      <vt:lpstr>1_Office Theme</vt:lpstr>
      <vt:lpstr>2_Office Theme</vt:lpstr>
      <vt:lpstr>Scan the QR Code </vt:lpstr>
      <vt:lpstr>Contract KENS-EAST-2 Kensico Site Preparation</vt:lpstr>
      <vt:lpstr>Virtual Meeting Guidelines </vt:lpstr>
      <vt:lpstr>Agenda </vt:lpstr>
      <vt:lpstr>Introductions </vt:lpstr>
      <vt:lpstr>Safety Moment</vt:lpstr>
      <vt:lpstr>Contract Administration</vt:lpstr>
      <vt:lpstr>Bid Dates</vt:lpstr>
      <vt:lpstr>PASSPort</vt:lpstr>
      <vt:lpstr>PASSPort Discussion Forum Tab</vt:lpstr>
      <vt:lpstr>PowerPoint Presentation</vt:lpstr>
      <vt:lpstr>State Revolving Loan Fund DBE Requirements</vt:lpstr>
      <vt:lpstr>Project Labor Agreement</vt:lpstr>
      <vt:lpstr>Prevailing Wage</vt:lpstr>
      <vt:lpstr>Subcontractor Approval</vt:lpstr>
      <vt:lpstr>Subcontractor Approval</vt:lpstr>
      <vt:lpstr>Project Background &amp; Overview</vt:lpstr>
      <vt:lpstr>KEC Project Background</vt:lpstr>
      <vt:lpstr>PowerPoint Presentation</vt:lpstr>
      <vt:lpstr>PowerPoint Presentation</vt:lpstr>
      <vt:lpstr>PowerPoint Presentation</vt:lpstr>
      <vt:lpstr>PowerPoint Presentation</vt:lpstr>
      <vt:lpstr>Construction Packaging</vt:lpstr>
      <vt:lpstr>Scope of Work</vt:lpstr>
      <vt:lpstr>PowerPoint Presentation</vt:lpstr>
      <vt:lpstr>Electrical Building</vt:lpstr>
      <vt:lpstr>Major Work Items</vt:lpstr>
      <vt:lpstr>Site Specific Items</vt:lpstr>
      <vt:lpstr>Project Coordination</vt:lpstr>
      <vt:lpstr>Work Restrictions</vt:lpstr>
      <vt:lpstr>Schedule</vt:lpstr>
      <vt:lpstr>Schedule</vt:lpstr>
      <vt:lpstr>Regulatory Requirements</vt:lpstr>
      <vt:lpstr>Addendum #1</vt:lpstr>
      <vt:lpstr>EHS Requirements</vt:lpstr>
      <vt:lpstr>BEDC EHS Points of Contact</vt:lpstr>
      <vt:lpstr>BEDC’s Mission &amp; Core Values</vt:lpstr>
      <vt:lpstr>BEDC EHS Policy Statement</vt:lpstr>
      <vt:lpstr>Highlights of EHS Top Requirements</vt:lpstr>
      <vt:lpstr>Additional EHS Requirements</vt:lpstr>
      <vt:lpstr>Contractor Selection and Management Policy</vt:lpstr>
      <vt:lpstr>Contractor Selection and Management Policy</vt:lpstr>
      <vt:lpstr>Contractor Selection and Management Policy</vt:lpstr>
      <vt:lpstr>Contractor Selection and Management Policy</vt:lpstr>
      <vt:lpstr>EHS Specifications</vt:lpstr>
      <vt:lpstr>EHS Specifications</vt:lpstr>
      <vt:lpstr>EHS Specifications</vt:lpstr>
      <vt:lpstr>01 35 27 EHS Specification Requirements</vt:lpstr>
      <vt:lpstr>01 35 27 EHS Specification Requirements</vt:lpstr>
      <vt:lpstr>01 35 27 EHS Specification Requirements</vt:lpstr>
      <vt:lpstr>BEDC Enterprise PMIS </vt:lpstr>
      <vt:lpstr>Questions</vt:lpstr>
      <vt:lpstr>Scan the QR Code </vt:lpstr>
    </vt:vector>
  </TitlesOfParts>
  <Company>New York City Department Of Environmental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 KENS-EAST-2 Kensico Site Preparation</dc:title>
  <dc:creator>Gomez, Vladimir</dc:creator>
  <cp:lastModifiedBy>Gomez, Vladimir</cp:lastModifiedBy>
  <cp:revision>1</cp:revision>
  <dcterms:created xsi:type="dcterms:W3CDTF">2023-06-19T13:49:59Z</dcterms:created>
  <dcterms:modified xsi:type="dcterms:W3CDTF">2023-07-12T15:11:45Z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0x0101007923D81EB6022845978F46914CF22737</vt:lpwstr>
  </property>
</Properties>
</file>